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Eczar SemiBold"/>
      <p:regular r:id="rId28"/>
      <p:bold r:id="rId29"/>
    </p:embeddedFont>
    <p:embeddedFont>
      <p:font typeface="Dekko"/>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i9srNNRpvnOsyDpMTrvWeUY+i0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C49616-6D78-4567-B514-B354D8645E80}">
  <a:tblStyle styleId="{51C49616-6D78-4567-B514-B354D8645E8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EczarSemiBold-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zarSemiBold-bold.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Dekko-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91ead9dc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3091ead9dc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091ead9dc8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g3091ead9dc8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91ead9dc8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3091ead9dc8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p:nvPr>
            <p:ph idx="2" type="pic"/>
          </p:nvPr>
        </p:nvSpPr>
        <p:spPr>
          <a:xfrm>
            <a:off x="1792288" y="612775"/>
            <a:ext cx="5486400" cy="4114800"/>
          </a:xfrm>
          <a:prstGeom prst="rect">
            <a:avLst/>
          </a:prstGeom>
          <a:noFill/>
          <a:ln>
            <a:noFill/>
          </a:ln>
        </p:spPr>
      </p:sp>
      <p:sp>
        <p:nvSpPr>
          <p:cNvPr id="64" name="Google Shape;64;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s://www.youtube.com/watch?v=p2oIXSgqUjk" TargetMode="External"/><Relationship Id="rId7" Type="http://schemas.openxmlformats.org/officeDocument/2006/relationships/image" Target="../media/image17.png"/><Relationship Id="rId8"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s://www.youtube.com/watch?v=6wauusSUpzc" TargetMode="External"/><Relationship Id="rId7" Type="http://schemas.openxmlformats.org/officeDocument/2006/relationships/image" Target="../media/image10.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83" name="Shape 83"/>
        <p:cNvGrpSpPr/>
        <p:nvPr/>
      </p:nvGrpSpPr>
      <p:grpSpPr>
        <a:xfrm>
          <a:off x="0" y="0"/>
          <a:ext cx="0" cy="0"/>
          <a:chOff x="0" y="0"/>
          <a:chExt cx="0" cy="0"/>
        </a:xfrm>
      </p:grpSpPr>
      <p:sp>
        <p:nvSpPr>
          <p:cNvPr id="84" name="Google Shape;84;p1"/>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12576446" y="373716"/>
            <a:ext cx="5344096" cy="1590026"/>
          </a:xfrm>
          <a:custGeom>
            <a:rect b="b" l="l" r="r" t="t"/>
            <a:pathLst>
              <a:path extrusionOk="0" h="1590026" w="5344096">
                <a:moveTo>
                  <a:pt x="0" y="0"/>
                </a:moveTo>
                <a:lnTo>
                  <a:pt x="5344096" y="0"/>
                </a:lnTo>
                <a:lnTo>
                  <a:pt x="5344096" y="1590026"/>
                </a:lnTo>
                <a:lnTo>
                  <a:pt x="0" y="1590026"/>
                </a:lnTo>
                <a:lnTo>
                  <a:pt x="0" y="0"/>
                </a:lnTo>
                <a:close/>
              </a:path>
            </a:pathLst>
          </a:custGeom>
          <a:blipFill rotWithShape="1">
            <a:blip r:embed="rId3">
              <a:alphaModFix/>
            </a:blip>
            <a:stretch>
              <a:fillRect b="0" l="0" r="0" t="0"/>
            </a:stretch>
          </a:blipFill>
          <a:ln>
            <a:noFill/>
          </a:ln>
        </p:spPr>
      </p:sp>
      <p:sp>
        <p:nvSpPr>
          <p:cNvPr id="87" name="Google Shape;87;p1"/>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88" name="Google Shape;88;p1"/>
          <p:cNvSpPr/>
          <p:nvPr/>
        </p:nvSpPr>
        <p:spPr>
          <a:xfrm>
            <a:off x="7200425" y="5010775"/>
            <a:ext cx="3595604" cy="4347925"/>
          </a:xfrm>
          <a:custGeom>
            <a:rect b="b" l="l" r="r" t="t"/>
            <a:pathLst>
              <a:path extrusionOk="0" h="4726005" w="3887139">
                <a:moveTo>
                  <a:pt x="0" y="0"/>
                </a:moveTo>
                <a:lnTo>
                  <a:pt x="3887140" y="0"/>
                </a:lnTo>
                <a:lnTo>
                  <a:pt x="3887140" y="4726005"/>
                </a:lnTo>
                <a:lnTo>
                  <a:pt x="0" y="4726005"/>
                </a:lnTo>
                <a:lnTo>
                  <a:pt x="0" y="0"/>
                </a:lnTo>
                <a:close/>
              </a:path>
            </a:pathLst>
          </a:custGeom>
          <a:blipFill rotWithShape="1">
            <a:blip r:embed="rId6">
              <a:alphaModFix/>
            </a:blip>
            <a:stretch>
              <a:fillRect b="0" l="0" r="0" t="0"/>
            </a:stretch>
          </a:blipFill>
          <a:ln>
            <a:noFill/>
          </a:ln>
        </p:spPr>
      </p:sp>
      <p:sp>
        <p:nvSpPr>
          <p:cNvPr id="89" name="Google Shape;89;p1"/>
          <p:cNvSpPr txBox="1"/>
          <p:nvPr/>
        </p:nvSpPr>
        <p:spPr>
          <a:xfrm>
            <a:off x="1028700" y="2575804"/>
            <a:ext cx="16259290" cy="2049304"/>
          </a:xfrm>
          <a:prstGeom prst="rect">
            <a:avLst/>
          </a:prstGeom>
          <a:noFill/>
          <a:ln>
            <a:noFill/>
          </a:ln>
        </p:spPr>
        <p:txBody>
          <a:bodyPr anchorCtr="0" anchor="t" bIns="0" lIns="0" spcFirstLastPara="1" rIns="0" wrap="square" tIns="0">
            <a:spAutoFit/>
          </a:bodyPr>
          <a:lstStyle/>
          <a:p>
            <a:pPr indent="0" lvl="1" marL="0" marR="0" rtl="0" algn="ctr">
              <a:lnSpc>
                <a:spcPct val="111997"/>
              </a:lnSpc>
              <a:spcBef>
                <a:spcPts val="0"/>
              </a:spcBef>
              <a:spcAft>
                <a:spcPts val="0"/>
              </a:spcAft>
              <a:buClr>
                <a:srgbClr val="000000"/>
              </a:buClr>
              <a:buSzPts val="14203"/>
              <a:buFont typeface="Arial"/>
              <a:buNone/>
            </a:pPr>
            <a:r>
              <a:rPr b="1" i="0" lang="en-US" sz="14203" u="none" cap="none" strike="noStrike">
                <a:solidFill>
                  <a:srgbClr val="CB6CE6"/>
                </a:solidFill>
                <a:latin typeface="Eczar SemiBold"/>
                <a:ea typeface="Eczar SemiBold"/>
                <a:cs typeface="Eczar SemiBold"/>
                <a:sym typeface="Eczar SemiBold"/>
              </a:rPr>
              <a:t>1. Fantasy Writing</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12144373" y="450577"/>
            <a:ext cx="6208200" cy="11661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Clr>
                <a:srgbClr val="000000"/>
              </a:buClr>
              <a:buSzPts val="7576"/>
              <a:buFont typeface="Arial"/>
              <a:buNone/>
            </a:pPr>
            <a:r>
              <a:rPr lang="en-US" sz="7576">
                <a:latin typeface="Dekko"/>
                <a:ea typeface="Dekko"/>
                <a:cs typeface="Dekko"/>
                <a:sym typeface="Dekko"/>
              </a:rPr>
              <a:t>B2 English</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98" name="Shape 198"/>
        <p:cNvGrpSpPr/>
        <p:nvPr/>
      </p:nvGrpSpPr>
      <p:grpSpPr>
        <a:xfrm>
          <a:off x="0" y="0"/>
          <a:ext cx="0" cy="0"/>
          <a:chOff x="0" y="0"/>
          <a:chExt cx="0" cy="0"/>
        </a:xfrm>
      </p:grpSpPr>
      <p:sp>
        <p:nvSpPr>
          <p:cNvPr id="199" name="Google Shape;199;p10"/>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200" name="Google Shape;200;p10"/>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201" name="Google Shape;201;p10"/>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202" name="Google Shape;202;p10"/>
          <p:cNvSpPr txBox="1"/>
          <p:nvPr/>
        </p:nvSpPr>
        <p:spPr>
          <a:xfrm>
            <a:off x="13021076" y="493463"/>
            <a:ext cx="6171237" cy="75412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Clr>
                <a:srgbClr val="000000"/>
              </a:buClr>
              <a:buSzPts val="4434"/>
              <a:buFont typeface="Arial"/>
              <a:buNone/>
            </a:pPr>
            <a:r>
              <a:rPr b="0" i="0" lang="en-US" sz="4434" u="none" cap="none" strike="noStrike">
                <a:solidFill>
                  <a:srgbClr val="000000"/>
                </a:solidFill>
                <a:latin typeface="Dekko"/>
                <a:ea typeface="Dekko"/>
                <a:cs typeface="Dekko"/>
                <a:sym typeface="Dekko"/>
              </a:rPr>
              <a:t>Comprehension</a:t>
            </a:r>
            <a:endParaRPr b="0" i="0" sz="1400" u="none" cap="none" strike="noStrike">
              <a:solidFill>
                <a:srgbClr val="000000"/>
              </a:solidFill>
              <a:latin typeface="Arial"/>
              <a:ea typeface="Arial"/>
              <a:cs typeface="Arial"/>
              <a:sym typeface="Arial"/>
            </a:endParaRPr>
          </a:p>
        </p:txBody>
      </p:sp>
      <p:sp>
        <p:nvSpPr>
          <p:cNvPr id="203" name="Google Shape;203;p10"/>
          <p:cNvSpPr txBox="1"/>
          <p:nvPr/>
        </p:nvSpPr>
        <p:spPr>
          <a:xfrm>
            <a:off x="1028700" y="2687000"/>
            <a:ext cx="8973600" cy="71370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2500"/>
              <a:buFont typeface="Arial"/>
              <a:buNone/>
            </a:pPr>
            <a:r>
              <a:rPr b="0" i="0" lang="en-US" sz="2500" u="none" cap="none" strike="noStrike">
                <a:solidFill>
                  <a:srgbClr val="000000"/>
                </a:solidFill>
                <a:latin typeface="Dekko"/>
                <a:ea typeface="Dekko"/>
                <a:cs typeface="Dekko"/>
                <a:sym typeface="Dekko"/>
              </a:rPr>
              <a:t>Alice went after it, never once considering how she would get out again. The rabbit-hole went straight like a tunnel for a long way, and then dipped suddenly down, so suddenly that Alice didn’t have a second to think about stopping herself before she found herself falling down a very deep well. Either the well was very deep, or she fell very slowly, because she had plenty of time as she went down to look around her and wonder what was going to happen next. </a:t>
            </a:r>
            <a:endParaRPr b="0" i="0" sz="1200" u="none" cap="none" strike="noStrike">
              <a:solidFill>
                <a:srgbClr val="000000"/>
              </a:solidFill>
              <a:latin typeface="Arial"/>
              <a:ea typeface="Arial"/>
              <a:cs typeface="Arial"/>
              <a:sym typeface="Arial"/>
            </a:endParaRPr>
          </a:p>
          <a:p>
            <a:pPr indent="0" lvl="0" marL="0" marR="0" rtl="0" algn="ctr">
              <a:lnSpc>
                <a:spcPct val="74666"/>
              </a:lnSpc>
              <a:spcBef>
                <a:spcPts val="0"/>
              </a:spcBef>
              <a:spcAft>
                <a:spcPts val="0"/>
              </a:spcAft>
              <a:buClr>
                <a:srgbClr val="000000"/>
              </a:buClr>
              <a:buSzPts val="2500"/>
              <a:buFont typeface="Arial"/>
              <a:buNone/>
            </a:pPr>
            <a:r>
              <a:t/>
            </a:r>
            <a:endParaRPr b="0" i="0" sz="2500" u="none" cap="none" strike="noStrike">
              <a:solidFill>
                <a:srgbClr val="000000"/>
              </a:solidFill>
              <a:latin typeface="Dekko"/>
              <a:ea typeface="Dekko"/>
              <a:cs typeface="Dekko"/>
              <a:sym typeface="Dekko"/>
            </a:endParaRPr>
          </a:p>
          <a:p>
            <a:pPr indent="0" lvl="0" marL="0" marR="0" rtl="0" algn="ctr">
              <a:lnSpc>
                <a:spcPct val="112000"/>
              </a:lnSpc>
              <a:spcBef>
                <a:spcPts val="0"/>
              </a:spcBef>
              <a:spcAft>
                <a:spcPts val="0"/>
              </a:spcAft>
              <a:buClr>
                <a:srgbClr val="000000"/>
              </a:buClr>
              <a:buSzPts val="2500"/>
              <a:buFont typeface="Arial"/>
              <a:buNone/>
            </a:pPr>
            <a:r>
              <a:rPr b="0" i="0" lang="en-US" sz="2500" u="none" cap="none" strike="noStrike">
                <a:solidFill>
                  <a:srgbClr val="000000"/>
                </a:solidFill>
                <a:latin typeface="Dekko"/>
                <a:ea typeface="Dekko"/>
                <a:cs typeface="Dekko"/>
                <a:sym typeface="Dekko"/>
              </a:rPr>
              <a:t>First, she tried to look down and see what was coming towards her, but it was too dark to see anything; then she looked at the sides of the well, and noticed that they were filled with cupboards and book-shelves; she saw maps and pictures hung up. She took down a jar from one of the shelves; it was labelled ‘ORANGE MARMALADE’, but to her great disappointment it was empty: she did not like to drop the jar for fear of killing somebody, so managed to put it into one of the cupboards as she fell past.</a:t>
            </a:r>
            <a:endParaRPr b="0" i="0" sz="12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500"/>
              <a:buFont typeface="Arial"/>
              <a:buNone/>
            </a:pPr>
            <a:r>
              <a:t/>
            </a:r>
            <a:endParaRPr b="0" i="0" sz="2500" u="none" cap="none" strike="noStrike">
              <a:solidFill>
                <a:srgbClr val="000000"/>
              </a:solidFill>
              <a:latin typeface="Dekko"/>
              <a:ea typeface="Dekko"/>
              <a:cs typeface="Dekko"/>
              <a:sym typeface="Dekko"/>
            </a:endParaRPr>
          </a:p>
        </p:txBody>
      </p:sp>
      <p:sp>
        <p:nvSpPr>
          <p:cNvPr id="204" name="Google Shape;204;p10"/>
          <p:cNvSpPr txBox="1"/>
          <p:nvPr/>
        </p:nvSpPr>
        <p:spPr>
          <a:xfrm>
            <a:off x="3037542" y="1169754"/>
            <a:ext cx="11186991" cy="128397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Let’s </a:t>
            </a:r>
            <a:r>
              <a:rPr b="0" i="0" lang="en-US" sz="4500" u="none" cap="none" strike="noStrike">
                <a:solidFill>
                  <a:srgbClr val="D9402A"/>
                </a:solidFill>
                <a:latin typeface="Dekko"/>
                <a:ea typeface="Dekko"/>
                <a:cs typeface="Dekko"/>
                <a:sym typeface="Dekko"/>
              </a:rPr>
              <a:t>read</a:t>
            </a:r>
            <a:r>
              <a:rPr b="0" i="0" lang="en-US" sz="4500" u="none" cap="none" strike="noStrike">
                <a:solidFill>
                  <a:srgbClr val="000000"/>
                </a:solidFill>
                <a:latin typeface="Dekko"/>
                <a:ea typeface="Dekko"/>
                <a:cs typeface="Dekko"/>
                <a:sym typeface="Dekko"/>
              </a:rPr>
              <a:t> together. </a:t>
            </a:r>
            <a:r>
              <a:rPr b="0" i="0" lang="en-US" sz="4500" u="sng" cap="none" strike="noStrike">
                <a:solidFill>
                  <a:srgbClr val="D9402A"/>
                </a:solidFill>
                <a:latin typeface="Dekko"/>
                <a:ea typeface="Dekko"/>
                <a:cs typeface="Dekko"/>
                <a:sym typeface="Dekko"/>
              </a:rPr>
              <a:t>Underline</a:t>
            </a:r>
            <a:r>
              <a:rPr b="0" i="0" lang="en-US" sz="4500" u="none" cap="none" strike="noStrike">
                <a:solidFill>
                  <a:srgbClr val="000000"/>
                </a:solidFill>
                <a:latin typeface="Dekko"/>
                <a:ea typeface="Dekko"/>
                <a:cs typeface="Dekko"/>
                <a:sym typeface="Dekko"/>
              </a:rPr>
              <a:t> or </a:t>
            </a:r>
            <a:r>
              <a:rPr b="0" i="0" lang="en-US" sz="4500" u="none" cap="none" strike="noStrike">
                <a:solidFill>
                  <a:srgbClr val="D9402A"/>
                </a:solidFill>
                <a:latin typeface="Dekko"/>
                <a:ea typeface="Dekko"/>
                <a:cs typeface="Dekko"/>
                <a:sym typeface="Dekko"/>
              </a:rPr>
              <a:t>highlight</a:t>
            </a:r>
            <a:r>
              <a:rPr b="0" i="0" lang="en-US" sz="4500" u="none" cap="none" strike="noStrike">
                <a:solidFill>
                  <a:srgbClr val="000000"/>
                </a:solidFill>
                <a:latin typeface="Dekko"/>
                <a:ea typeface="Dekko"/>
                <a:cs typeface="Dekko"/>
                <a:sym typeface="Dekko"/>
              </a:rPr>
              <a:t> any </a:t>
            </a:r>
            <a:r>
              <a:rPr b="0" i="0" lang="en-US" sz="4500" u="none" cap="none" strike="noStrike">
                <a:solidFill>
                  <a:srgbClr val="00BF63"/>
                </a:solidFill>
                <a:latin typeface="Dekko"/>
                <a:ea typeface="Dekko"/>
                <a:cs typeface="Dekko"/>
                <a:sym typeface="Dekko"/>
              </a:rPr>
              <a:t>words</a:t>
            </a:r>
            <a:r>
              <a:rPr b="0" i="0" lang="en-US" sz="4500" u="none" cap="none" strike="noStrike">
                <a:solidFill>
                  <a:srgbClr val="000000"/>
                </a:solidFill>
                <a:latin typeface="Dekko"/>
                <a:ea typeface="Dekko"/>
                <a:cs typeface="Dekko"/>
                <a:sym typeface="Dekko"/>
              </a:rPr>
              <a:t> you </a:t>
            </a:r>
            <a:r>
              <a:rPr b="0" i="0" lang="en-US" sz="4500" u="none" cap="none" strike="noStrike">
                <a:solidFill>
                  <a:srgbClr val="506BD7"/>
                </a:solidFill>
                <a:latin typeface="Dekko"/>
                <a:ea typeface="Dekko"/>
                <a:cs typeface="Dekko"/>
                <a:sym typeface="Dekko"/>
              </a:rPr>
              <a:t>don’t understand</a:t>
            </a:r>
            <a:r>
              <a:rPr b="0" i="0" lang="en-US" sz="4500" u="none" cap="none" strike="noStrike">
                <a:solidFill>
                  <a:srgbClr val="000000"/>
                </a:solidFill>
                <a:latin typeface="Dekko"/>
                <a:ea typeface="Dekko"/>
                <a:cs typeface="Dekko"/>
                <a:sym typeface="Dekko"/>
              </a:rPr>
              <a:t>. </a:t>
            </a:r>
            <a:endParaRPr b="0" i="0" sz="1400" u="none" cap="none" strike="noStrike">
              <a:solidFill>
                <a:srgbClr val="000000"/>
              </a:solidFill>
              <a:latin typeface="Arial"/>
              <a:ea typeface="Arial"/>
              <a:cs typeface="Arial"/>
              <a:sym typeface="Arial"/>
            </a:endParaRPr>
          </a:p>
        </p:txBody>
      </p:sp>
      <p:sp>
        <p:nvSpPr>
          <p:cNvPr id="205" name="Google Shape;205;p10"/>
          <p:cNvSpPr txBox="1"/>
          <p:nvPr/>
        </p:nvSpPr>
        <p:spPr>
          <a:xfrm>
            <a:off x="10663350" y="2706050"/>
            <a:ext cx="7122367" cy="2156189"/>
          </a:xfrm>
          <a:prstGeom prst="rect">
            <a:avLst/>
          </a:prstGeom>
          <a:noFill/>
          <a:ln>
            <a:noFill/>
          </a:ln>
        </p:spPr>
        <p:txBody>
          <a:bodyPr anchorCtr="0" anchor="t" bIns="0" lIns="0" spcFirstLastPara="1" rIns="0" wrap="square" tIns="0">
            <a:spAutoFit/>
          </a:bodyPr>
          <a:lstStyle/>
          <a:p>
            <a:pPr indent="0" lvl="0" marL="0" marR="0" rtl="0" algn="l">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1. What does Alice enter that is the portal to this world?    </a:t>
            </a:r>
            <a:endParaRPr b="0" i="0" sz="1400" u="none" cap="none" strike="noStrike">
              <a:solidFill>
                <a:srgbClr val="000000"/>
              </a:solidFill>
              <a:latin typeface="Arial"/>
              <a:ea typeface="Arial"/>
              <a:cs typeface="Arial"/>
              <a:sym typeface="Arial"/>
            </a:endParaRPr>
          </a:p>
        </p:txBody>
      </p:sp>
      <p:sp>
        <p:nvSpPr>
          <p:cNvPr id="206" name="Google Shape;206;p10"/>
          <p:cNvSpPr txBox="1"/>
          <p:nvPr/>
        </p:nvSpPr>
        <p:spPr>
          <a:xfrm>
            <a:off x="10636425" y="5114563"/>
            <a:ext cx="7176300" cy="2511300"/>
          </a:xfrm>
          <a:prstGeom prst="rect">
            <a:avLst/>
          </a:prstGeom>
          <a:noFill/>
          <a:ln>
            <a:noFill/>
          </a:ln>
        </p:spPr>
        <p:txBody>
          <a:bodyPr anchorCtr="0" anchor="t" bIns="0" lIns="0" spcFirstLastPara="1" rIns="0" wrap="square" tIns="0">
            <a:spAutoFit/>
          </a:bodyPr>
          <a:lstStyle/>
          <a:p>
            <a:pPr indent="0" lvl="0" marL="0" marR="0" rtl="0" algn="l">
              <a:lnSpc>
                <a:spcPct val="112015"/>
              </a:lnSpc>
              <a:spcBef>
                <a:spcPts val="0"/>
              </a:spcBef>
              <a:spcAft>
                <a:spcPts val="0"/>
              </a:spcAft>
              <a:buClr>
                <a:srgbClr val="000000"/>
              </a:buClr>
              <a:buSzPts val="5035"/>
              <a:buFont typeface="Arial"/>
              <a:buNone/>
            </a:pPr>
            <a:r>
              <a:rPr b="0" i="0" lang="en-US" sz="5035" u="none" cap="none" strike="noStrike">
                <a:solidFill>
                  <a:srgbClr val="D56830"/>
                </a:solidFill>
                <a:latin typeface="Dekko"/>
                <a:ea typeface="Dekko"/>
                <a:cs typeface="Dekko"/>
                <a:sym typeface="Dekko"/>
              </a:rPr>
              <a:t>2. Name three things that Alice sees as she travels downwards.    </a:t>
            </a:r>
            <a:endParaRPr b="0" i="0" sz="1400" u="none" cap="none" strike="noStrike">
              <a:solidFill>
                <a:srgbClr val="000000"/>
              </a:solidFill>
              <a:latin typeface="Arial"/>
              <a:ea typeface="Arial"/>
              <a:cs typeface="Arial"/>
              <a:sym typeface="Arial"/>
            </a:endParaRPr>
          </a:p>
        </p:txBody>
      </p:sp>
      <p:sp>
        <p:nvSpPr>
          <p:cNvPr id="207" name="Google Shape;207;p10"/>
          <p:cNvSpPr txBox="1"/>
          <p:nvPr/>
        </p:nvSpPr>
        <p:spPr>
          <a:xfrm>
            <a:off x="10636425" y="7517152"/>
            <a:ext cx="7176300" cy="2511300"/>
          </a:xfrm>
          <a:prstGeom prst="rect">
            <a:avLst/>
          </a:prstGeom>
          <a:noFill/>
          <a:ln>
            <a:noFill/>
          </a:ln>
        </p:spPr>
        <p:txBody>
          <a:bodyPr anchorCtr="0" anchor="t" bIns="0" lIns="0" spcFirstLastPara="1" rIns="0" wrap="square" tIns="0">
            <a:spAutoFit/>
          </a:bodyPr>
          <a:lstStyle/>
          <a:p>
            <a:pPr indent="0" lvl="0" marL="0" marR="0" rtl="0" algn="l">
              <a:lnSpc>
                <a:spcPct val="112015"/>
              </a:lnSpc>
              <a:spcBef>
                <a:spcPts val="0"/>
              </a:spcBef>
              <a:spcAft>
                <a:spcPts val="0"/>
              </a:spcAft>
              <a:buClr>
                <a:srgbClr val="000000"/>
              </a:buClr>
              <a:buSzPts val="5035"/>
              <a:buFont typeface="Arial"/>
              <a:buNone/>
            </a:pPr>
            <a:r>
              <a:rPr b="0" i="0" lang="en-US" sz="5035" u="none" cap="none" strike="noStrike">
                <a:solidFill>
                  <a:srgbClr val="00BF63"/>
                </a:solidFill>
                <a:latin typeface="Dekko"/>
                <a:ea typeface="Dekko"/>
                <a:cs typeface="Dekko"/>
                <a:sym typeface="Dekko"/>
              </a:rPr>
              <a:t>3. Did you like this story? Why? Why not?   </a:t>
            </a:r>
            <a:endParaRPr b="0" i="0" sz="1400" u="none" cap="none" strike="noStrike">
              <a:solidFill>
                <a:srgbClr val="000000"/>
              </a:solidFill>
              <a:latin typeface="Arial"/>
              <a:ea typeface="Arial"/>
              <a:cs typeface="Arial"/>
              <a:sym typeface="Arial"/>
            </a:endParaRPr>
          </a:p>
          <a:p>
            <a:pPr indent="0" lvl="0" marL="0" marR="0" rtl="0" algn="l">
              <a:lnSpc>
                <a:spcPct val="112015"/>
              </a:lnSpc>
              <a:spcBef>
                <a:spcPts val="0"/>
              </a:spcBef>
              <a:spcAft>
                <a:spcPts val="0"/>
              </a:spcAft>
              <a:buClr>
                <a:srgbClr val="000000"/>
              </a:buClr>
              <a:buSzPts val="5035"/>
              <a:buFont typeface="Arial"/>
              <a:buNone/>
            </a:pPr>
            <a:r>
              <a:rPr b="0" i="0" lang="en-US" sz="5035" u="none" cap="none" strike="noStrike">
                <a:solidFill>
                  <a:srgbClr val="00BF63"/>
                </a:solidFill>
                <a:latin typeface="Dekko"/>
                <a:ea typeface="Dekko"/>
                <a:cs typeface="Dekko"/>
                <a:sym typeface="Dekko"/>
              </a:rPr>
              <a:t>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212" name="Shape 212"/>
        <p:cNvGrpSpPr/>
        <p:nvPr/>
      </p:nvGrpSpPr>
      <p:grpSpPr>
        <a:xfrm>
          <a:off x="0" y="0"/>
          <a:ext cx="0" cy="0"/>
          <a:chOff x="0" y="0"/>
          <a:chExt cx="0" cy="0"/>
        </a:xfrm>
      </p:grpSpPr>
      <p:sp>
        <p:nvSpPr>
          <p:cNvPr id="213" name="Google Shape;213;p11"/>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214" name="Google Shape;214;p11"/>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215" name="Google Shape;215;p11"/>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216" name="Google Shape;216;p11"/>
          <p:cNvSpPr/>
          <p:nvPr/>
        </p:nvSpPr>
        <p:spPr>
          <a:xfrm>
            <a:off x="5376662" y="3731409"/>
            <a:ext cx="7534676" cy="3155145"/>
          </a:xfrm>
          <a:custGeom>
            <a:rect b="b" l="l" r="r" t="t"/>
            <a:pathLst>
              <a:path extrusionOk="0" h="3155145" w="7534676">
                <a:moveTo>
                  <a:pt x="0" y="0"/>
                </a:moveTo>
                <a:lnTo>
                  <a:pt x="7534676" y="0"/>
                </a:lnTo>
                <a:lnTo>
                  <a:pt x="7534676" y="3155146"/>
                </a:lnTo>
                <a:lnTo>
                  <a:pt x="0" y="3155146"/>
                </a:lnTo>
                <a:lnTo>
                  <a:pt x="0" y="0"/>
                </a:lnTo>
                <a:close/>
              </a:path>
            </a:pathLst>
          </a:custGeom>
          <a:blipFill rotWithShape="1">
            <a:blip r:embed="rId5">
              <a:alphaModFix/>
            </a:blip>
            <a:stretch>
              <a:fillRect b="0" l="0" r="0" t="0"/>
            </a:stretch>
          </a:blipFill>
          <a:ln>
            <a:noFill/>
          </a:ln>
        </p:spPr>
      </p:sp>
      <p:sp>
        <p:nvSpPr>
          <p:cNvPr id="217" name="Google Shape;217;p11"/>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6">
              <a:alphaModFix/>
            </a:blip>
            <a:stretch>
              <a:fillRect b="0" l="0" r="0" t="0"/>
            </a:stretch>
          </a:blipFill>
          <a:ln>
            <a:noFill/>
          </a:ln>
        </p:spPr>
      </p:sp>
      <p:sp>
        <p:nvSpPr>
          <p:cNvPr id="218" name="Google Shape;218;p11"/>
          <p:cNvSpPr/>
          <p:nvPr/>
        </p:nvSpPr>
        <p:spPr>
          <a:xfrm rot="1429085">
            <a:off x="11218732" y="3561944"/>
            <a:ext cx="1095891" cy="1402741"/>
          </a:xfrm>
          <a:custGeom>
            <a:rect b="b" l="l" r="r" t="t"/>
            <a:pathLst>
              <a:path extrusionOk="0" h="1402741" w="1095891">
                <a:moveTo>
                  <a:pt x="0" y="0"/>
                </a:moveTo>
                <a:lnTo>
                  <a:pt x="1095891" y="0"/>
                </a:lnTo>
                <a:lnTo>
                  <a:pt x="1095891" y="1402741"/>
                </a:lnTo>
                <a:lnTo>
                  <a:pt x="0" y="1402741"/>
                </a:lnTo>
                <a:lnTo>
                  <a:pt x="0" y="0"/>
                </a:lnTo>
                <a:close/>
              </a:path>
            </a:pathLst>
          </a:custGeom>
          <a:blipFill rotWithShape="1">
            <a:blip r:embed="rId7">
              <a:alphaModFix/>
            </a:blip>
            <a:stretch>
              <a:fillRect b="0" l="0" r="0" t="0"/>
            </a:stretch>
          </a:blipFill>
          <a:ln>
            <a:noFill/>
          </a:ln>
        </p:spPr>
      </p:sp>
      <p:sp>
        <p:nvSpPr>
          <p:cNvPr id="219" name="Google Shape;219;p11"/>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Activate</a:t>
            </a:r>
            <a:endParaRPr b="0" i="0" sz="1400" u="none" cap="none" strike="noStrike">
              <a:solidFill>
                <a:srgbClr val="000000"/>
              </a:solidFill>
              <a:latin typeface="Arial"/>
              <a:ea typeface="Arial"/>
              <a:cs typeface="Arial"/>
              <a:sym typeface="Arial"/>
            </a:endParaRPr>
          </a:p>
        </p:txBody>
      </p:sp>
      <p:sp>
        <p:nvSpPr>
          <p:cNvPr id="220" name="Google Shape;220;p11"/>
          <p:cNvSpPr txBox="1"/>
          <p:nvPr/>
        </p:nvSpPr>
        <p:spPr>
          <a:xfrm>
            <a:off x="5376662" y="5181600"/>
            <a:ext cx="7534676" cy="727439"/>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Fantasy Writing</a:t>
            </a:r>
            <a:endParaRPr b="0" i="0" sz="1400" u="none" cap="none" strike="noStrike">
              <a:solidFill>
                <a:srgbClr val="000000"/>
              </a:solidFill>
              <a:latin typeface="Arial"/>
              <a:ea typeface="Arial"/>
              <a:cs typeface="Arial"/>
              <a:sym typeface="Arial"/>
            </a:endParaRPr>
          </a:p>
        </p:txBody>
      </p:sp>
      <p:sp>
        <p:nvSpPr>
          <p:cNvPr id="221" name="Google Shape;221;p11"/>
          <p:cNvSpPr txBox="1"/>
          <p:nvPr/>
        </p:nvSpPr>
        <p:spPr>
          <a:xfrm>
            <a:off x="11831703" y="2667941"/>
            <a:ext cx="4461900" cy="25113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Imaginary worlds (e.g. Hogwarts)</a:t>
            </a:r>
            <a:endParaRPr b="0" i="0" sz="1400" u="none" cap="none" strike="noStrike">
              <a:solidFill>
                <a:srgbClr val="000000"/>
              </a:solidFill>
              <a:latin typeface="Arial"/>
              <a:ea typeface="Arial"/>
              <a:cs typeface="Arial"/>
              <a:sym typeface="Arial"/>
            </a:endParaRPr>
          </a:p>
        </p:txBody>
      </p:sp>
      <p:sp>
        <p:nvSpPr>
          <p:cNvPr id="222" name="Google Shape;222;p11"/>
          <p:cNvSpPr/>
          <p:nvPr/>
        </p:nvSpPr>
        <p:spPr>
          <a:xfrm rot="6308063">
            <a:off x="12364876" y="5154766"/>
            <a:ext cx="1155265" cy="1478740"/>
          </a:xfrm>
          <a:custGeom>
            <a:rect b="b" l="l" r="r" t="t"/>
            <a:pathLst>
              <a:path extrusionOk="0" h="1478740" w="1155265">
                <a:moveTo>
                  <a:pt x="0" y="0"/>
                </a:moveTo>
                <a:lnTo>
                  <a:pt x="1155265" y="0"/>
                </a:lnTo>
                <a:lnTo>
                  <a:pt x="1155265" y="1478740"/>
                </a:lnTo>
                <a:lnTo>
                  <a:pt x="0" y="1478740"/>
                </a:lnTo>
                <a:lnTo>
                  <a:pt x="0" y="0"/>
                </a:lnTo>
                <a:close/>
              </a:path>
            </a:pathLst>
          </a:custGeom>
          <a:blipFill rotWithShape="1">
            <a:blip r:embed="rId7">
              <a:alphaModFix/>
            </a:blip>
            <a:stretch>
              <a:fillRect b="0" l="0" r="0" t="0"/>
            </a:stretch>
          </a:blipFill>
          <a:ln>
            <a:noFill/>
          </a:ln>
        </p:spPr>
      </p:sp>
      <p:sp>
        <p:nvSpPr>
          <p:cNvPr id="223" name="Google Shape;223;p11"/>
          <p:cNvSpPr/>
          <p:nvPr/>
        </p:nvSpPr>
        <p:spPr>
          <a:xfrm rot="-3952410">
            <a:off x="5325306" y="4169005"/>
            <a:ext cx="1017335" cy="1302189"/>
          </a:xfrm>
          <a:custGeom>
            <a:rect b="b" l="l" r="r" t="t"/>
            <a:pathLst>
              <a:path extrusionOk="0" h="1302189" w="1017335">
                <a:moveTo>
                  <a:pt x="0" y="0"/>
                </a:moveTo>
                <a:lnTo>
                  <a:pt x="1017335" y="0"/>
                </a:lnTo>
                <a:lnTo>
                  <a:pt x="1017335" y="1302189"/>
                </a:lnTo>
                <a:lnTo>
                  <a:pt x="0" y="1302189"/>
                </a:lnTo>
                <a:lnTo>
                  <a:pt x="0" y="0"/>
                </a:lnTo>
                <a:close/>
              </a:path>
            </a:pathLst>
          </a:custGeom>
          <a:blipFill rotWithShape="1">
            <a:blip r:embed="rId7">
              <a:alphaModFix/>
            </a:blip>
            <a:stretch>
              <a:fillRect b="0" l="0" r="0" t="0"/>
            </a:stretch>
          </a:blipFill>
          <a:ln>
            <a:noFill/>
          </a:ln>
        </p:spPr>
      </p:sp>
      <p:sp>
        <p:nvSpPr>
          <p:cNvPr id="224" name="Google Shape;224;p11"/>
          <p:cNvSpPr/>
          <p:nvPr/>
        </p:nvSpPr>
        <p:spPr>
          <a:xfrm rot="-10199341">
            <a:off x="6806260" y="6514800"/>
            <a:ext cx="1146342" cy="1467318"/>
          </a:xfrm>
          <a:custGeom>
            <a:rect b="b" l="l" r="r" t="t"/>
            <a:pathLst>
              <a:path extrusionOk="0" h="1467318" w="1146342">
                <a:moveTo>
                  <a:pt x="0" y="0"/>
                </a:moveTo>
                <a:lnTo>
                  <a:pt x="1146342" y="0"/>
                </a:lnTo>
                <a:lnTo>
                  <a:pt x="1146342" y="1467318"/>
                </a:lnTo>
                <a:lnTo>
                  <a:pt x="0" y="1467318"/>
                </a:lnTo>
                <a:lnTo>
                  <a:pt x="0" y="0"/>
                </a:lnTo>
                <a:close/>
              </a:path>
            </a:pathLst>
          </a:custGeom>
          <a:blipFill rotWithShape="1">
            <a:blip r:embed="rId7">
              <a:alphaModFix/>
            </a:blip>
            <a:stretch>
              <a:fillRect b="0" l="0" r="0" t="0"/>
            </a:stretch>
          </a:blipFill>
          <a:ln>
            <a:noFill/>
          </a:ln>
        </p:spPr>
      </p:sp>
      <p:sp>
        <p:nvSpPr>
          <p:cNvPr id="225" name="Google Shape;225;p11"/>
          <p:cNvSpPr txBox="1"/>
          <p:nvPr/>
        </p:nvSpPr>
        <p:spPr>
          <a:xfrm>
            <a:off x="11576121" y="6628772"/>
            <a:ext cx="4461847" cy="1441814"/>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Something unnatural</a:t>
            </a:r>
            <a:endParaRPr b="0" i="0" sz="1400" u="none" cap="none" strike="noStrike">
              <a:solidFill>
                <a:srgbClr val="000000"/>
              </a:solidFill>
              <a:latin typeface="Arial"/>
              <a:ea typeface="Arial"/>
              <a:cs typeface="Arial"/>
              <a:sym typeface="Arial"/>
            </a:endParaRPr>
          </a:p>
        </p:txBody>
      </p:sp>
      <p:sp>
        <p:nvSpPr>
          <p:cNvPr id="226" name="Google Shape;226;p11"/>
          <p:cNvSpPr txBox="1"/>
          <p:nvPr/>
        </p:nvSpPr>
        <p:spPr>
          <a:xfrm>
            <a:off x="1804787" y="2607453"/>
            <a:ext cx="4461900" cy="16431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Travelling through a portal</a:t>
            </a:r>
            <a:endParaRPr b="0" i="0" sz="1400" u="none" cap="none" strike="noStrike">
              <a:solidFill>
                <a:srgbClr val="000000"/>
              </a:solidFill>
              <a:latin typeface="Arial"/>
              <a:ea typeface="Arial"/>
              <a:cs typeface="Arial"/>
              <a:sym typeface="Arial"/>
            </a:endParaRPr>
          </a:p>
        </p:txBody>
      </p:sp>
      <p:sp>
        <p:nvSpPr>
          <p:cNvPr id="227" name="Google Shape;227;p11"/>
          <p:cNvSpPr txBox="1"/>
          <p:nvPr/>
        </p:nvSpPr>
        <p:spPr>
          <a:xfrm>
            <a:off x="1890550" y="6718000"/>
            <a:ext cx="4908000" cy="25113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Mythical characters and setting</a:t>
            </a:r>
            <a:endParaRPr b="0" i="0" sz="1400" u="none" cap="none" strike="noStrike">
              <a:solidFill>
                <a:srgbClr val="000000"/>
              </a:solidFill>
              <a:latin typeface="Arial"/>
              <a:ea typeface="Arial"/>
              <a:cs typeface="Arial"/>
              <a:sym typeface="Arial"/>
            </a:endParaRPr>
          </a:p>
        </p:txBody>
      </p:sp>
      <p:sp>
        <p:nvSpPr>
          <p:cNvPr id="228" name="Google Shape;228;p11"/>
          <p:cNvSpPr txBox="1"/>
          <p:nvPr/>
        </p:nvSpPr>
        <p:spPr>
          <a:xfrm>
            <a:off x="3037542" y="1169754"/>
            <a:ext cx="11186991" cy="128397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Now using </a:t>
            </a:r>
            <a:r>
              <a:rPr b="0" i="0" lang="en-US" sz="4500" u="none" cap="none" strike="noStrike">
                <a:solidFill>
                  <a:srgbClr val="00BF63"/>
                </a:solidFill>
                <a:latin typeface="Dekko"/>
                <a:ea typeface="Dekko"/>
                <a:cs typeface="Dekko"/>
                <a:sym typeface="Dekko"/>
              </a:rPr>
              <a:t>Alice and Wonderland</a:t>
            </a:r>
            <a:r>
              <a:rPr b="0" i="0" lang="en-US" sz="4500" u="none" cap="none" strike="noStrike">
                <a:solidFill>
                  <a:srgbClr val="000000"/>
                </a:solidFill>
                <a:latin typeface="Dekko"/>
                <a:ea typeface="Dekko"/>
                <a:cs typeface="Dekko"/>
                <a:sym typeface="Dekko"/>
              </a:rPr>
              <a:t>, can you </a:t>
            </a:r>
            <a:r>
              <a:rPr b="0" i="0" lang="en-US" sz="4500" u="none" cap="none" strike="noStrike">
                <a:solidFill>
                  <a:srgbClr val="D9402A"/>
                </a:solidFill>
                <a:latin typeface="Dekko"/>
                <a:ea typeface="Dekko"/>
                <a:cs typeface="Dekko"/>
                <a:sym typeface="Dekko"/>
              </a:rPr>
              <a:t>add</a:t>
            </a:r>
            <a:r>
              <a:rPr b="0" i="0" lang="en-US" sz="4500" u="none" cap="none" strike="noStrike">
                <a:solidFill>
                  <a:srgbClr val="000000"/>
                </a:solidFill>
                <a:latin typeface="Dekko"/>
                <a:ea typeface="Dekko"/>
                <a:cs typeface="Dekko"/>
                <a:sym typeface="Dekko"/>
              </a:rPr>
              <a:t> any other </a:t>
            </a:r>
            <a:r>
              <a:rPr b="0" i="0" lang="en-US" sz="4500" u="none" cap="none" strike="noStrike">
                <a:solidFill>
                  <a:srgbClr val="00BF63"/>
                </a:solidFill>
                <a:latin typeface="Dekko"/>
                <a:ea typeface="Dekko"/>
                <a:cs typeface="Dekko"/>
                <a:sym typeface="Dekko"/>
              </a:rPr>
              <a:t>features</a:t>
            </a:r>
            <a:r>
              <a:rPr b="0" i="0" lang="en-US" sz="4500" u="none" cap="none" strike="noStrike">
                <a:solidFill>
                  <a:srgbClr val="000000"/>
                </a:solidFill>
                <a:latin typeface="Dekko"/>
                <a:ea typeface="Dekko"/>
                <a:cs typeface="Dekko"/>
                <a:sym typeface="Dekko"/>
              </a:rPr>
              <a:t> of </a:t>
            </a:r>
            <a:r>
              <a:rPr b="0" i="0" lang="en-US" sz="4500" u="none" cap="none" strike="noStrike">
                <a:solidFill>
                  <a:srgbClr val="CB6CE6"/>
                </a:solidFill>
                <a:latin typeface="Dekko"/>
                <a:ea typeface="Dekko"/>
                <a:cs typeface="Dekko"/>
                <a:sym typeface="Dekko"/>
              </a:rPr>
              <a:t>fantasy writing</a:t>
            </a:r>
            <a:r>
              <a:rPr b="0" i="0" lang="en-US" sz="4500" u="none" cap="none" strike="noStrike">
                <a:solidFill>
                  <a:srgbClr val="000000"/>
                </a:solidFill>
                <a:latin typeface="Dekko"/>
                <a:ea typeface="Dekko"/>
                <a:cs typeface="Dekko"/>
                <a:sym typeface="Dekko"/>
              </a:rPr>
              <a:t>? </a:t>
            </a:r>
            <a:endParaRPr b="0" i="0" sz="1400" u="none" cap="none" strike="noStrike">
              <a:solidFill>
                <a:srgbClr val="000000"/>
              </a:solidFill>
              <a:latin typeface="Arial"/>
              <a:ea typeface="Arial"/>
              <a:cs typeface="Arial"/>
              <a:sym typeface="Arial"/>
            </a:endParaRPr>
          </a:p>
        </p:txBody>
      </p:sp>
      <p:sp>
        <p:nvSpPr>
          <p:cNvPr id="229" name="Google Shape;229;p11"/>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233" name="Shape 233"/>
        <p:cNvGrpSpPr/>
        <p:nvPr/>
      </p:nvGrpSpPr>
      <p:grpSpPr>
        <a:xfrm>
          <a:off x="0" y="0"/>
          <a:ext cx="0" cy="0"/>
          <a:chOff x="0" y="0"/>
          <a:chExt cx="0" cy="0"/>
        </a:xfrm>
      </p:grpSpPr>
      <p:sp>
        <p:nvSpPr>
          <p:cNvPr id="234" name="Google Shape;234;p12"/>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235" name="Google Shape;235;p12"/>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236" name="Google Shape;236;p12"/>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237" name="Google Shape;237;p12"/>
          <p:cNvSpPr/>
          <p:nvPr/>
        </p:nvSpPr>
        <p:spPr>
          <a:xfrm>
            <a:off x="5376662" y="3731409"/>
            <a:ext cx="7534676" cy="3155145"/>
          </a:xfrm>
          <a:custGeom>
            <a:rect b="b" l="l" r="r" t="t"/>
            <a:pathLst>
              <a:path extrusionOk="0" h="3155145" w="7534676">
                <a:moveTo>
                  <a:pt x="0" y="0"/>
                </a:moveTo>
                <a:lnTo>
                  <a:pt x="7534676" y="0"/>
                </a:lnTo>
                <a:lnTo>
                  <a:pt x="7534676" y="3155146"/>
                </a:lnTo>
                <a:lnTo>
                  <a:pt x="0" y="3155146"/>
                </a:lnTo>
                <a:lnTo>
                  <a:pt x="0" y="0"/>
                </a:lnTo>
                <a:close/>
              </a:path>
            </a:pathLst>
          </a:custGeom>
          <a:blipFill rotWithShape="1">
            <a:blip r:embed="rId5">
              <a:alphaModFix/>
            </a:blip>
            <a:stretch>
              <a:fillRect b="0" l="0" r="0" t="0"/>
            </a:stretch>
          </a:blipFill>
          <a:ln>
            <a:noFill/>
          </a:ln>
        </p:spPr>
      </p:sp>
      <p:sp>
        <p:nvSpPr>
          <p:cNvPr id="238" name="Google Shape;238;p12"/>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6">
              <a:alphaModFix/>
            </a:blip>
            <a:stretch>
              <a:fillRect b="0" l="0" r="0" t="0"/>
            </a:stretch>
          </a:blipFill>
          <a:ln>
            <a:noFill/>
          </a:ln>
        </p:spPr>
      </p:sp>
      <p:sp>
        <p:nvSpPr>
          <p:cNvPr id="239" name="Google Shape;239;p12"/>
          <p:cNvSpPr/>
          <p:nvPr/>
        </p:nvSpPr>
        <p:spPr>
          <a:xfrm rot="1429085">
            <a:off x="11218732" y="3561944"/>
            <a:ext cx="1095891" cy="1402741"/>
          </a:xfrm>
          <a:custGeom>
            <a:rect b="b" l="l" r="r" t="t"/>
            <a:pathLst>
              <a:path extrusionOk="0" h="1402741" w="1095891">
                <a:moveTo>
                  <a:pt x="0" y="0"/>
                </a:moveTo>
                <a:lnTo>
                  <a:pt x="1095891" y="0"/>
                </a:lnTo>
                <a:lnTo>
                  <a:pt x="1095891" y="1402741"/>
                </a:lnTo>
                <a:lnTo>
                  <a:pt x="0" y="1402741"/>
                </a:lnTo>
                <a:lnTo>
                  <a:pt x="0" y="0"/>
                </a:lnTo>
                <a:close/>
              </a:path>
            </a:pathLst>
          </a:custGeom>
          <a:blipFill rotWithShape="1">
            <a:blip r:embed="rId7">
              <a:alphaModFix/>
            </a:blip>
            <a:stretch>
              <a:fillRect b="0" l="0" r="0" t="0"/>
            </a:stretch>
          </a:blipFill>
          <a:ln>
            <a:noFill/>
          </a:ln>
        </p:spPr>
      </p:sp>
      <p:sp>
        <p:nvSpPr>
          <p:cNvPr id="240" name="Google Shape;240;p12"/>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Activate</a:t>
            </a:r>
            <a:endParaRPr b="0" i="0" sz="1400" u="none" cap="none" strike="noStrike">
              <a:solidFill>
                <a:srgbClr val="000000"/>
              </a:solidFill>
              <a:latin typeface="Arial"/>
              <a:ea typeface="Arial"/>
              <a:cs typeface="Arial"/>
              <a:sym typeface="Arial"/>
            </a:endParaRPr>
          </a:p>
        </p:txBody>
      </p:sp>
      <p:sp>
        <p:nvSpPr>
          <p:cNvPr id="241" name="Google Shape;241;p12"/>
          <p:cNvSpPr txBox="1"/>
          <p:nvPr/>
        </p:nvSpPr>
        <p:spPr>
          <a:xfrm>
            <a:off x="5376662" y="5181600"/>
            <a:ext cx="7534676" cy="727439"/>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Fantasy Writing</a:t>
            </a:r>
            <a:endParaRPr b="0" i="0" sz="1400" u="none" cap="none" strike="noStrike">
              <a:solidFill>
                <a:srgbClr val="000000"/>
              </a:solidFill>
              <a:latin typeface="Arial"/>
              <a:ea typeface="Arial"/>
              <a:cs typeface="Arial"/>
              <a:sym typeface="Arial"/>
            </a:endParaRPr>
          </a:p>
        </p:txBody>
      </p:sp>
      <p:sp>
        <p:nvSpPr>
          <p:cNvPr id="242" name="Google Shape;242;p12"/>
          <p:cNvSpPr txBox="1"/>
          <p:nvPr/>
        </p:nvSpPr>
        <p:spPr>
          <a:xfrm>
            <a:off x="11864203" y="2739566"/>
            <a:ext cx="4461900" cy="25113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Imaginary worlds (e.g. Hogwarts)</a:t>
            </a:r>
            <a:endParaRPr b="0" i="0" sz="1400" u="none" cap="none" strike="noStrike">
              <a:solidFill>
                <a:srgbClr val="000000"/>
              </a:solidFill>
              <a:latin typeface="Arial"/>
              <a:ea typeface="Arial"/>
              <a:cs typeface="Arial"/>
              <a:sym typeface="Arial"/>
            </a:endParaRPr>
          </a:p>
        </p:txBody>
      </p:sp>
      <p:sp>
        <p:nvSpPr>
          <p:cNvPr id="243" name="Google Shape;243;p12"/>
          <p:cNvSpPr/>
          <p:nvPr/>
        </p:nvSpPr>
        <p:spPr>
          <a:xfrm rot="6308063">
            <a:off x="12364876" y="5154766"/>
            <a:ext cx="1155265" cy="1478740"/>
          </a:xfrm>
          <a:custGeom>
            <a:rect b="b" l="l" r="r" t="t"/>
            <a:pathLst>
              <a:path extrusionOk="0" h="1478740" w="1155265">
                <a:moveTo>
                  <a:pt x="0" y="0"/>
                </a:moveTo>
                <a:lnTo>
                  <a:pt x="1155265" y="0"/>
                </a:lnTo>
                <a:lnTo>
                  <a:pt x="1155265" y="1478740"/>
                </a:lnTo>
                <a:lnTo>
                  <a:pt x="0" y="1478740"/>
                </a:lnTo>
                <a:lnTo>
                  <a:pt x="0" y="0"/>
                </a:lnTo>
                <a:close/>
              </a:path>
            </a:pathLst>
          </a:custGeom>
          <a:blipFill rotWithShape="1">
            <a:blip r:embed="rId7">
              <a:alphaModFix/>
            </a:blip>
            <a:stretch>
              <a:fillRect b="0" l="0" r="0" t="0"/>
            </a:stretch>
          </a:blipFill>
          <a:ln>
            <a:noFill/>
          </a:ln>
        </p:spPr>
      </p:sp>
      <p:sp>
        <p:nvSpPr>
          <p:cNvPr id="244" name="Google Shape;244;p12"/>
          <p:cNvSpPr/>
          <p:nvPr/>
        </p:nvSpPr>
        <p:spPr>
          <a:xfrm rot="-3952410">
            <a:off x="5325306" y="4169005"/>
            <a:ext cx="1017335" cy="1302189"/>
          </a:xfrm>
          <a:custGeom>
            <a:rect b="b" l="l" r="r" t="t"/>
            <a:pathLst>
              <a:path extrusionOk="0" h="1302189" w="1017335">
                <a:moveTo>
                  <a:pt x="0" y="0"/>
                </a:moveTo>
                <a:lnTo>
                  <a:pt x="1017335" y="0"/>
                </a:lnTo>
                <a:lnTo>
                  <a:pt x="1017335" y="1302189"/>
                </a:lnTo>
                <a:lnTo>
                  <a:pt x="0" y="1302189"/>
                </a:lnTo>
                <a:lnTo>
                  <a:pt x="0" y="0"/>
                </a:lnTo>
                <a:close/>
              </a:path>
            </a:pathLst>
          </a:custGeom>
          <a:blipFill rotWithShape="1">
            <a:blip r:embed="rId7">
              <a:alphaModFix/>
            </a:blip>
            <a:stretch>
              <a:fillRect b="0" l="0" r="0" t="0"/>
            </a:stretch>
          </a:blipFill>
          <a:ln>
            <a:noFill/>
          </a:ln>
        </p:spPr>
      </p:sp>
      <p:sp>
        <p:nvSpPr>
          <p:cNvPr id="245" name="Google Shape;245;p12"/>
          <p:cNvSpPr/>
          <p:nvPr/>
        </p:nvSpPr>
        <p:spPr>
          <a:xfrm rot="-10195540">
            <a:off x="7527665" y="6366119"/>
            <a:ext cx="1146829" cy="1467941"/>
          </a:xfrm>
          <a:custGeom>
            <a:rect b="b" l="l" r="r" t="t"/>
            <a:pathLst>
              <a:path extrusionOk="0" h="1467318" w="1146342">
                <a:moveTo>
                  <a:pt x="0" y="0"/>
                </a:moveTo>
                <a:lnTo>
                  <a:pt x="1146342" y="0"/>
                </a:lnTo>
                <a:lnTo>
                  <a:pt x="1146342" y="1467318"/>
                </a:lnTo>
                <a:lnTo>
                  <a:pt x="0" y="1467318"/>
                </a:lnTo>
                <a:lnTo>
                  <a:pt x="0" y="0"/>
                </a:lnTo>
                <a:close/>
              </a:path>
            </a:pathLst>
          </a:custGeom>
          <a:blipFill rotWithShape="1">
            <a:blip r:embed="rId7">
              <a:alphaModFix/>
            </a:blip>
            <a:stretch>
              <a:fillRect b="0" l="0" r="0" t="0"/>
            </a:stretch>
          </a:blipFill>
          <a:ln>
            <a:noFill/>
          </a:ln>
        </p:spPr>
      </p:sp>
      <p:sp>
        <p:nvSpPr>
          <p:cNvPr id="246" name="Google Shape;246;p12"/>
          <p:cNvSpPr txBox="1"/>
          <p:nvPr/>
        </p:nvSpPr>
        <p:spPr>
          <a:xfrm>
            <a:off x="11576121" y="6628772"/>
            <a:ext cx="4461847" cy="1441814"/>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Something unnatural</a:t>
            </a:r>
            <a:endParaRPr b="0" i="0" sz="1400" u="none" cap="none" strike="noStrike">
              <a:solidFill>
                <a:srgbClr val="000000"/>
              </a:solidFill>
              <a:latin typeface="Arial"/>
              <a:ea typeface="Arial"/>
              <a:cs typeface="Arial"/>
              <a:sym typeface="Arial"/>
            </a:endParaRPr>
          </a:p>
        </p:txBody>
      </p:sp>
      <p:sp>
        <p:nvSpPr>
          <p:cNvPr id="247" name="Google Shape;247;p12"/>
          <p:cNvSpPr txBox="1"/>
          <p:nvPr/>
        </p:nvSpPr>
        <p:spPr>
          <a:xfrm>
            <a:off x="3378962" y="2708091"/>
            <a:ext cx="4461900" cy="15453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4735"/>
              <a:buFont typeface="Arial"/>
              <a:buNone/>
            </a:pPr>
            <a:r>
              <a:rPr b="0" i="0" lang="en-US" sz="4735" u="none" cap="none" strike="noStrike">
                <a:solidFill>
                  <a:srgbClr val="000000"/>
                </a:solidFill>
                <a:latin typeface="Dekko"/>
                <a:ea typeface="Dekko"/>
                <a:cs typeface="Dekko"/>
                <a:sym typeface="Dekko"/>
              </a:rPr>
              <a:t>Travelling through a portal</a:t>
            </a:r>
            <a:endParaRPr b="0" i="0" sz="1100" u="none" cap="none" strike="noStrike">
              <a:solidFill>
                <a:srgbClr val="000000"/>
              </a:solidFill>
              <a:latin typeface="Arial"/>
              <a:ea typeface="Arial"/>
              <a:cs typeface="Arial"/>
              <a:sym typeface="Arial"/>
            </a:endParaRPr>
          </a:p>
        </p:txBody>
      </p:sp>
      <p:sp>
        <p:nvSpPr>
          <p:cNvPr id="248" name="Google Shape;248;p12"/>
          <p:cNvSpPr txBox="1"/>
          <p:nvPr/>
        </p:nvSpPr>
        <p:spPr>
          <a:xfrm>
            <a:off x="2134323" y="7156775"/>
            <a:ext cx="5473200" cy="16431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Mythical characters and setting</a:t>
            </a:r>
            <a:endParaRPr b="0" i="0" sz="1400" u="none" cap="none" strike="noStrike">
              <a:solidFill>
                <a:srgbClr val="000000"/>
              </a:solidFill>
              <a:latin typeface="Arial"/>
              <a:ea typeface="Arial"/>
              <a:cs typeface="Arial"/>
              <a:sym typeface="Arial"/>
            </a:endParaRPr>
          </a:p>
        </p:txBody>
      </p:sp>
      <p:sp>
        <p:nvSpPr>
          <p:cNvPr id="249" name="Google Shape;249;p12"/>
          <p:cNvSpPr txBox="1"/>
          <p:nvPr/>
        </p:nvSpPr>
        <p:spPr>
          <a:xfrm>
            <a:off x="3037542" y="1169754"/>
            <a:ext cx="11186991" cy="128397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Now using </a:t>
            </a:r>
            <a:r>
              <a:rPr b="0" i="0" lang="en-US" sz="4500" u="none" cap="none" strike="noStrike">
                <a:solidFill>
                  <a:srgbClr val="00BF63"/>
                </a:solidFill>
                <a:latin typeface="Dekko"/>
                <a:ea typeface="Dekko"/>
                <a:cs typeface="Dekko"/>
                <a:sym typeface="Dekko"/>
              </a:rPr>
              <a:t>Alice and Wonderland</a:t>
            </a:r>
            <a:r>
              <a:rPr b="0" i="0" lang="en-US" sz="4500" u="none" cap="none" strike="noStrike">
                <a:solidFill>
                  <a:srgbClr val="000000"/>
                </a:solidFill>
                <a:latin typeface="Dekko"/>
                <a:ea typeface="Dekko"/>
                <a:cs typeface="Dekko"/>
                <a:sym typeface="Dekko"/>
              </a:rPr>
              <a:t>, can you </a:t>
            </a:r>
            <a:r>
              <a:rPr b="0" i="0" lang="en-US" sz="4500" u="none" cap="none" strike="noStrike">
                <a:solidFill>
                  <a:srgbClr val="D9402A"/>
                </a:solidFill>
                <a:latin typeface="Dekko"/>
                <a:ea typeface="Dekko"/>
                <a:cs typeface="Dekko"/>
                <a:sym typeface="Dekko"/>
              </a:rPr>
              <a:t>add</a:t>
            </a:r>
            <a:r>
              <a:rPr b="0" i="0" lang="en-US" sz="4500" u="none" cap="none" strike="noStrike">
                <a:solidFill>
                  <a:srgbClr val="000000"/>
                </a:solidFill>
                <a:latin typeface="Dekko"/>
                <a:ea typeface="Dekko"/>
                <a:cs typeface="Dekko"/>
                <a:sym typeface="Dekko"/>
              </a:rPr>
              <a:t> any other </a:t>
            </a:r>
            <a:r>
              <a:rPr b="0" i="0" lang="en-US" sz="4500" u="none" cap="none" strike="noStrike">
                <a:solidFill>
                  <a:srgbClr val="00BF63"/>
                </a:solidFill>
                <a:latin typeface="Dekko"/>
                <a:ea typeface="Dekko"/>
                <a:cs typeface="Dekko"/>
                <a:sym typeface="Dekko"/>
              </a:rPr>
              <a:t>features</a:t>
            </a:r>
            <a:r>
              <a:rPr b="0" i="0" lang="en-US" sz="4500" u="none" cap="none" strike="noStrike">
                <a:solidFill>
                  <a:srgbClr val="000000"/>
                </a:solidFill>
                <a:latin typeface="Dekko"/>
                <a:ea typeface="Dekko"/>
                <a:cs typeface="Dekko"/>
                <a:sym typeface="Dekko"/>
              </a:rPr>
              <a:t> of </a:t>
            </a:r>
            <a:r>
              <a:rPr b="0" i="0" lang="en-US" sz="4500" u="none" cap="none" strike="noStrike">
                <a:solidFill>
                  <a:srgbClr val="CB6CE6"/>
                </a:solidFill>
                <a:latin typeface="Dekko"/>
                <a:ea typeface="Dekko"/>
                <a:cs typeface="Dekko"/>
                <a:sym typeface="Dekko"/>
              </a:rPr>
              <a:t>fantasy writing</a:t>
            </a:r>
            <a:r>
              <a:rPr b="0" i="0" lang="en-US" sz="4500" u="none" cap="none" strike="noStrike">
                <a:solidFill>
                  <a:srgbClr val="000000"/>
                </a:solidFill>
                <a:latin typeface="Dekko"/>
                <a:ea typeface="Dekko"/>
                <a:cs typeface="Dekko"/>
                <a:sym typeface="Dekko"/>
              </a:rPr>
              <a:t>? </a:t>
            </a:r>
            <a:endParaRPr b="0" i="0" sz="1400" u="none" cap="none" strike="noStrike">
              <a:solidFill>
                <a:srgbClr val="000000"/>
              </a:solidFill>
              <a:latin typeface="Arial"/>
              <a:ea typeface="Arial"/>
              <a:cs typeface="Arial"/>
              <a:sym typeface="Arial"/>
            </a:endParaRPr>
          </a:p>
        </p:txBody>
      </p:sp>
      <p:sp>
        <p:nvSpPr>
          <p:cNvPr id="250" name="Google Shape;250;p12"/>
          <p:cNvSpPr/>
          <p:nvPr/>
        </p:nvSpPr>
        <p:spPr>
          <a:xfrm rot="-10199341">
            <a:off x="9969790" y="6637983"/>
            <a:ext cx="722048" cy="924222"/>
          </a:xfrm>
          <a:custGeom>
            <a:rect b="b" l="l" r="r" t="t"/>
            <a:pathLst>
              <a:path extrusionOk="0" h="924222" w="722048">
                <a:moveTo>
                  <a:pt x="0" y="0"/>
                </a:moveTo>
                <a:lnTo>
                  <a:pt x="722048" y="0"/>
                </a:lnTo>
                <a:lnTo>
                  <a:pt x="722048" y="924222"/>
                </a:lnTo>
                <a:lnTo>
                  <a:pt x="0" y="924222"/>
                </a:lnTo>
                <a:lnTo>
                  <a:pt x="0" y="0"/>
                </a:lnTo>
                <a:close/>
              </a:path>
            </a:pathLst>
          </a:custGeom>
          <a:blipFill rotWithShape="1">
            <a:blip r:embed="rId7">
              <a:alphaModFix/>
            </a:blip>
            <a:stretch>
              <a:fillRect b="0" l="0" r="0" t="0"/>
            </a:stretch>
          </a:blipFill>
          <a:ln>
            <a:noFill/>
          </a:ln>
        </p:spPr>
      </p:sp>
      <p:sp>
        <p:nvSpPr>
          <p:cNvPr id="251" name="Google Shape;251;p12"/>
          <p:cNvSpPr/>
          <p:nvPr/>
        </p:nvSpPr>
        <p:spPr>
          <a:xfrm rot="-7895372">
            <a:off x="4679846" y="5847683"/>
            <a:ext cx="722048" cy="924222"/>
          </a:xfrm>
          <a:custGeom>
            <a:rect b="b" l="l" r="r" t="t"/>
            <a:pathLst>
              <a:path extrusionOk="0" h="924222" w="722048">
                <a:moveTo>
                  <a:pt x="0" y="0"/>
                </a:moveTo>
                <a:lnTo>
                  <a:pt x="722048" y="0"/>
                </a:lnTo>
                <a:lnTo>
                  <a:pt x="722048" y="924221"/>
                </a:lnTo>
                <a:lnTo>
                  <a:pt x="0" y="924221"/>
                </a:lnTo>
                <a:lnTo>
                  <a:pt x="0" y="0"/>
                </a:lnTo>
                <a:close/>
              </a:path>
            </a:pathLst>
          </a:custGeom>
          <a:blipFill rotWithShape="1">
            <a:blip r:embed="rId7">
              <a:alphaModFix/>
            </a:blip>
            <a:stretch>
              <a:fillRect b="0" l="0" r="0" t="0"/>
            </a:stretch>
          </a:blipFill>
          <a:ln>
            <a:noFill/>
          </a:ln>
        </p:spPr>
      </p:sp>
      <p:sp>
        <p:nvSpPr>
          <p:cNvPr id="252" name="Google Shape;252;p12"/>
          <p:cNvSpPr txBox="1"/>
          <p:nvPr/>
        </p:nvSpPr>
        <p:spPr>
          <a:xfrm>
            <a:off x="7607586" y="7675079"/>
            <a:ext cx="4762543" cy="1441814"/>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BF63"/>
                </a:solidFill>
                <a:latin typeface="Dekko"/>
                <a:ea typeface="Dekko"/>
                <a:cs typeface="Dekko"/>
                <a:sym typeface="Dekko"/>
              </a:rPr>
              <a:t>A normal, realistic beginning</a:t>
            </a:r>
            <a:endParaRPr b="0" i="0" sz="1400" u="none" cap="none" strike="noStrike">
              <a:solidFill>
                <a:srgbClr val="000000"/>
              </a:solidFill>
              <a:latin typeface="Arial"/>
              <a:ea typeface="Arial"/>
              <a:cs typeface="Arial"/>
              <a:sym typeface="Arial"/>
            </a:endParaRPr>
          </a:p>
        </p:txBody>
      </p:sp>
      <p:sp>
        <p:nvSpPr>
          <p:cNvPr id="253" name="Google Shape;253;p12"/>
          <p:cNvSpPr txBox="1"/>
          <p:nvPr/>
        </p:nvSpPr>
        <p:spPr>
          <a:xfrm>
            <a:off x="805075" y="5260119"/>
            <a:ext cx="3650400" cy="1479900"/>
          </a:xfrm>
          <a:prstGeom prst="rect">
            <a:avLst/>
          </a:prstGeom>
          <a:noFill/>
          <a:ln>
            <a:noFill/>
          </a:ln>
        </p:spPr>
        <p:txBody>
          <a:bodyPr anchorCtr="0" anchor="t" bIns="0" lIns="0" spcFirstLastPara="1" rIns="0" wrap="square" tIns="0">
            <a:spAutoFit/>
          </a:bodyPr>
          <a:lstStyle/>
          <a:p>
            <a:pPr indent="0" lvl="0" marL="0" marR="0" rtl="0" algn="ctr">
              <a:lnSpc>
                <a:spcPct val="112017"/>
              </a:lnSpc>
              <a:spcBef>
                <a:spcPts val="0"/>
              </a:spcBef>
              <a:spcAft>
                <a:spcPts val="0"/>
              </a:spcAft>
              <a:buClr>
                <a:srgbClr val="000000"/>
              </a:buClr>
              <a:buSzPts val="4535"/>
              <a:buFont typeface="Arial"/>
              <a:buNone/>
            </a:pPr>
            <a:r>
              <a:rPr b="0" i="0" lang="en-US" sz="4535" u="none" cap="none" strike="noStrike">
                <a:solidFill>
                  <a:srgbClr val="00BF63"/>
                </a:solidFill>
                <a:latin typeface="Dekko"/>
                <a:ea typeface="Dekko"/>
                <a:cs typeface="Dekko"/>
                <a:sym typeface="Dekko"/>
              </a:rPr>
              <a:t>Animals talking / acting human</a:t>
            </a:r>
            <a:endParaRPr b="0" i="0" sz="1400" u="none" cap="none" strike="noStrike">
              <a:solidFill>
                <a:srgbClr val="000000"/>
              </a:solidFill>
              <a:latin typeface="Arial"/>
              <a:ea typeface="Arial"/>
              <a:cs typeface="Arial"/>
              <a:sym typeface="Arial"/>
            </a:endParaRPr>
          </a:p>
        </p:txBody>
      </p:sp>
      <p:sp>
        <p:nvSpPr>
          <p:cNvPr id="254" name="Google Shape;254;p12"/>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258" name="Shape 258"/>
        <p:cNvGrpSpPr/>
        <p:nvPr/>
      </p:nvGrpSpPr>
      <p:grpSpPr>
        <a:xfrm>
          <a:off x="0" y="0"/>
          <a:ext cx="0" cy="0"/>
          <a:chOff x="0" y="0"/>
          <a:chExt cx="0" cy="0"/>
        </a:xfrm>
      </p:grpSpPr>
      <p:sp>
        <p:nvSpPr>
          <p:cNvPr id="259" name="Google Shape;259;p13"/>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260" name="Google Shape;260;p13"/>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261" name="Google Shape;261;p13"/>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262" name="Google Shape;262;p13"/>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263" name="Google Shape;263;p13">
            <a:hlinkClick r:id="rId6"/>
          </p:cNvPr>
          <p:cNvSpPr/>
          <p:nvPr/>
        </p:nvSpPr>
        <p:spPr>
          <a:xfrm>
            <a:off x="2767028" y="3045544"/>
            <a:ext cx="12753944" cy="5302842"/>
          </a:xfrm>
          <a:custGeom>
            <a:rect b="b" l="l" r="r" t="t"/>
            <a:pathLst>
              <a:path extrusionOk="0" h="5302842" w="12753944">
                <a:moveTo>
                  <a:pt x="0" y="0"/>
                </a:moveTo>
                <a:lnTo>
                  <a:pt x="12753944" y="0"/>
                </a:lnTo>
                <a:lnTo>
                  <a:pt x="12753944" y="5302842"/>
                </a:lnTo>
                <a:lnTo>
                  <a:pt x="0" y="5302842"/>
                </a:lnTo>
                <a:lnTo>
                  <a:pt x="0" y="0"/>
                </a:lnTo>
                <a:close/>
              </a:path>
            </a:pathLst>
          </a:custGeom>
          <a:blipFill rotWithShape="1">
            <a:blip r:embed="rId7">
              <a:alphaModFix/>
            </a:blip>
            <a:stretch>
              <a:fillRect b="-31116" l="-2448" r="0" t="-33041"/>
            </a:stretch>
          </a:blipFill>
          <a:ln cap="sq" cmpd="sng" w="38100">
            <a:solidFill>
              <a:srgbClr val="000000"/>
            </a:solidFill>
            <a:prstDash val="solid"/>
            <a:miter lim="8000"/>
            <a:headEnd len="sm" w="sm" type="none"/>
            <a:tailEnd len="sm" w="sm" type="none"/>
          </a:ln>
        </p:spPr>
      </p:sp>
      <p:sp>
        <p:nvSpPr>
          <p:cNvPr id="264" name="Google Shape;264;p13"/>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Activate</a:t>
            </a:r>
            <a:endParaRPr b="0" i="0" sz="1400" u="none" cap="none" strike="noStrike">
              <a:solidFill>
                <a:srgbClr val="000000"/>
              </a:solidFill>
              <a:latin typeface="Arial"/>
              <a:ea typeface="Arial"/>
              <a:cs typeface="Arial"/>
              <a:sym typeface="Arial"/>
            </a:endParaRPr>
          </a:p>
        </p:txBody>
      </p:sp>
      <p:sp>
        <p:nvSpPr>
          <p:cNvPr id="265" name="Google Shape;265;p13"/>
          <p:cNvSpPr txBox="1"/>
          <p:nvPr/>
        </p:nvSpPr>
        <p:spPr>
          <a:xfrm>
            <a:off x="3037542" y="1169754"/>
            <a:ext cx="11187000" cy="14685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Here is another </a:t>
            </a:r>
            <a:r>
              <a:rPr b="0" i="0" lang="en-US" sz="4500" u="none" cap="none" strike="noStrike">
                <a:solidFill>
                  <a:srgbClr val="8C52FF"/>
                </a:solidFill>
                <a:latin typeface="Dekko"/>
                <a:ea typeface="Dekko"/>
                <a:cs typeface="Dekko"/>
                <a:sym typeface="Dekko"/>
              </a:rPr>
              <a:t>example</a:t>
            </a:r>
            <a:r>
              <a:rPr b="0" i="0" lang="en-US" sz="4500" u="none" cap="none" strike="noStrike">
                <a:solidFill>
                  <a:srgbClr val="000000"/>
                </a:solidFill>
                <a:latin typeface="Dekko"/>
                <a:ea typeface="Dekko"/>
                <a:cs typeface="Dekko"/>
                <a:sym typeface="Dekko"/>
              </a:rPr>
              <a:t> of how a </a:t>
            </a:r>
            <a:r>
              <a:rPr b="0" i="0" lang="en-US" sz="4500" u="none" cap="none" strike="noStrike">
                <a:solidFill>
                  <a:srgbClr val="00BF63"/>
                </a:solidFill>
                <a:latin typeface="Dekko"/>
                <a:ea typeface="Dekko"/>
                <a:cs typeface="Dekko"/>
                <a:sym typeface="Dekko"/>
              </a:rPr>
              <a:t>fantasy story</a:t>
            </a:r>
            <a:r>
              <a:rPr b="0" i="0" lang="en-US" sz="4500" u="none" cap="none" strike="noStrike">
                <a:solidFill>
                  <a:srgbClr val="000000"/>
                </a:solidFill>
                <a:latin typeface="Dekko"/>
                <a:ea typeface="Dekko"/>
                <a:cs typeface="Dekko"/>
                <a:sym typeface="Dekko"/>
              </a:rPr>
              <a:t> goes from </a:t>
            </a:r>
            <a:r>
              <a:rPr b="0" i="0" lang="en-US" sz="4500" u="none" cap="none" strike="noStrike">
                <a:solidFill>
                  <a:srgbClr val="0000FF"/>
                </a:solidFill>
                <a:latin typeface="Dekko"/>
                <a:ea typeface="Dekko"/>
                <a:cs typeface="Dekko"/>
                <a:sym typeface="Dekko"/>
              </a:rPr>
              <a:t>normal</a:t>
            </a:r>
            <a:r>
              <a:rPr b="0" i="0" lang="en-US" sz="4500" u="none" cap="none" strike="noStrike">
                <a:solidFill>
                  <a:srgbClr val="000000"/>
                </a:solidFill>
                <a:latin typeface="Dekko"/>
                <a:ea typeface="Dekko"/>
                <a:cs typeface="Dekko"/>
                <a:sym typeface="Dekko"/>
              </a:rPr>
              <a:t> to </a:t>
            </a:r>
            <a:r>
              <a:rPr b="0" i="0" lang="en-US" sz="4500" u="none" cap="none" strike="noStrike">
                <a:solidFill>
                  <a:srgbClr val="8C52FF"/>
                </a:solidFill>
                <a:latin typeface="Dekko"/>
                <a:ea typeface="Dekko"/>
                <a:cs typeface="Dekko"/>
                <a:sym typeface="Dekko"/>
              </a:rPr>
              <a:t>magical</a:t>
            </a:r>
            <a:r>
              <a:rPr b="0" i="0" lang="en-US" sz="4500" u="none" cap="none" strike="noStrike">
                <a:solidFill>
                  <a:srgbClr val="000000"/>
                </a:solidFill>
                <a:latin typeface="Dekko"/>
                <a:ea typeface="Dekko"/>
                <a:cs typeface="Dekko"/>
                <a:sym typeface="Dekko"/>
              </a:rPr>
              <a:t>...</a:t>
            </a:r>
            <a:endParaRPr b="0" i="0" sz="1400" u="none" cap="none" strike="noStrike">
              <a:solidFill>
                <a:srgbClr val="000000"/>
              </a:solidFill>
              <a:latin typeface="Arial"/>
              <a:ea typeface="Arial"/>
              <a:cs typeface="Arial"/>
              <a:sym typeface="Arial"/>
            </a:endParaRPr>
          </a:p>
        </p:txBody>
      </p:sp>
      <p:sp>
        <p:nvSpPr>
          <p:cNvPr id="266" name="Google Shape;266;p13"/>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270" name="Shape 270"/>
        <p:cNvGrpSpPr/>
        <p:nvPr/>
      </p:nvGrpSpPr>
      <p:grpSpPr>
        <a:xfrm>
          <a:off x="0" y="0"/>
          <a:ext cx="0" cy="0"/>
          <a:chOff x="0" y="0"/>
          <a:chExt cx="0" cy="0"/>
        </a:xfrm>
      </p:grpSpPr>
      <p:sp>
        <p:nvSpPr>
          <p:cNvPr id="271" name="Google Shape;271;p14"/>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272" name="Google Shape;272;p14"/>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273" name="Google Shape;273;p14"/>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274" name="Google Shape;274;p14"/>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275" name="Google Shape;275;p14"/>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Activity</a:t>
            </a:r>
            <a:endParaRPr b="0" i="0" sz="1400" u="none" cap="none" strike="noStrike">
              <a:solidFill>
                <a:srgbClr val="000000"/>
              </a:solidFill>
              <a:latin typeface="Arial"/>
              <a:ea typeface="Arial"/>
              <a:cs typeface="Arial"/>
              <a:sym typeface="Arial"/>
            </a:endParaRPr>
          </a:p>
        </p:txBody>
      </p:sp>
      <p:sp>
        <p:nvSpPr>
          <p:cNvPr id="276" name="Google Shape;276;p14"/>
          <p:cNvSpPr txBox="1"/>
          <p:nvPr/>
        </p:nvSpPr>
        <p:spPr>
          <a:xfrm>
            <a:off x="3037542" y="1169754"/>
            <a:ext cx="11186991" cy="128397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Building </a:t>
            </a:r>
            <a:r>
              <a:rPr b="0" i="0" lang="en-US" sz="4500" u="none" cap="none" strike="noStrike">
                <a:solidFill>
                  <a:srgbClr val="D9402A"/>
                </a:solidFill>
                <a:latin typeface="Dekko"/>
                <a:ea typeface="Dekko"/>
                <a:cs typeface="Dekko"/>
                <a:sym typeface="Dekko"/>
              </a:rPr>
              <a:t>verbs</a:t>
            </a:r>
            <a:r>
              <a:rPr b="0" i="0" lang="en-US" sz="4500" u="none" cap="none" strike="noStrike">
                <a:solidFill>
                  <a:srgbClr val="000000"/>
                </a:solidFill>
                <a:latin typeface="Dekko"/>
                <a:ea typeface="Dekko"/>
                <a:cs typeface="Dekko"/>
                <a:sym typeface="Dekko"/>
              </a:rPr>
              <a:t> to </a:t>
            </a:r>
            <a:r>
              <a:rPr b="0" i="0" lang="en-US" sz="4500" u="none" cap="none" strike="noStrike">
                <a:solidFill>
                  <a:srgbClr val="D9402A"/>
                </a:solidFill>
                <a:latin typeface="Dekko"/>
                <a:ea typeface="Dekko"/>
                <a:cs typeface="Dekko"/>
                <a:sym typeface="Dekko"/>
              </a:rPr>
              <a:t>describe how</a:t>
            </a:r>
            <a:r>
              <a:rPr b="0" i="0" lang="en-US" sz="4500" u="none" cap="none" strike="noStrike">
                <a:solidFill>
                  <a:srgbClr val="000000"/>
                </a:solidFill>
                <a:latin typeface="Dekko"/>
                <a:ea typeface="Dekko"/>
                <a:cs typeface="Dekko"/>
                <a:sym typeface="Dekko"/>
              </a:rPr>
              <a:t> </a:t>
            </a:r>
            <a:r>
              <a:rPr b="0" i="0" lang="en-US" sz="4500" u="none" cap="none" strike="noStrike">
                <a:solidFill>
                  <a:srgbClr val="00BF63"/>
                </a:solidFill>
                <a:latin typeface="Dekko"/>
                <a:ea typeface="Dekko"/>
                <a:cs typeface="Dekko"/>
                <a:sym typeface="Dekko"/>
              </a:rPr>
              <a:t>your character</a:t>
            </a:r>
            <a:r>
              <a:rPr b="0" i="0" lang="en-US" sz="4500" u="none" cap="none" strike="noStrike">
                <a:solidFill>
                  <a:srgbClr val="000000"/>
                </a:solidFill>
                <a:latin typeface="Dekko"/>
                <a:ea typeface="Dekko"/>
                <a:cs typeface="Dekko"/>
                <a:sym typeface="Dekko"/>
              </a:rPr>
              <a:t> will go through your </a:t>
            </a:r>
            <a:r>
              <a:rPr b="0" i="0" lang="en-US" sz="4500" u="none" cap="none" strike="noStrike">
                <a:solidFill>
                  <a:srgbClr val="8C52FF"/>
                </a:solidFill>
                <a:latin typeface="Dekko"/>
                <a:ea typeface="Dekko"/>
                <a:cs typeface="Dekko"/>
                <a:sym typeface="Dekko"/>
              </a:rPr>
              <a:t>portal</a:t>
            </a:r>
            <a:r>
              <a:rPr b="0" i="0" lang="en-US" sz="4500" u="none" cap="none" strike="noStrike">
                <a:solidFill>
                  <a:srgbClr val="000000"/>
                </a:solidFill>
                <a:latin typeface="Dekko"/>
                <a:ea typeface="Dekko"/>
                <a:cs typeface="Dekko"/>
                <a:sym typeface="Dekko"/>
              </a:rPr>
              <a:t>.</a:t>
            </a:r>
            <a:endParaRPr b="0" i="0" sz="1400" u="none" cap="none" strike="noStrike">
              <a:solidFill>
                <a:srgbClr val="000000"/>
              </a:solidFill>
              <a:latin typeface="Arial"/>
              <a:ea typeface="Arial"/>
              <a:cs typeface="Arial"/>
              <a:sym typeface="Arial"/>
            </a:endParaRPr>
          </a:p>
        </p:txBody>
      </p:sp>
      <p:sp>
        <p:nvSpPr>
          <p:cNvPr id="277" name="Google Shape;277;p14"/>
          <p:cNvSpPr txBox="1"/>
          <p:nvPr/>
        </p:nvSpPr>
        <p:spPr>
          <a:xfrm>
            <a:off x="3703011" y="6720076"/>
            <a:ext cx="23823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Scurrying</a:t>
            </a:r>
            <a:endParaRPr b="0" i="0" sz="1400" u="none" cap="none" strike="noStrike">
              <a:solidFill>
                <a:srgbClr val="000000"/>
              </a:solidFill>
              <a:latin typeface="Arial"/>
              <a:ea typeface="Arial"/>
              <a:cs typeface="Arial"/>
              <a:sym typeface="Arial"/>
            </a:endParaRPr>
          </a:p>
        </p:txBody>
      </p:sp>
      <p:sp>
        <p:nvSpPr>
          <p:cNvPr id="278" name="Google Shape;278;p14"/>
          <p:cNvSpPr txBox="1"/>
          <p:nvPr/>
        </p:nvSpPr>
        <p:spPr>
          <a:xfrm>
            <a:off x="3892239" y="8428276"/>
            <a:ext cx="20037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Dashing</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14471051" y="7746751"/>
            <a:ext cx="21081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Zooming</a:t>
            </a:r>
            <a:endParaRPr b="0" i="0" sz="1400" u="none" cap="none" strike="noStrike">
              <a:solidFill>
                <a:srgbClr val="000000"/>
              </a:solidFill>
              <a:latin typeface="Arial"/>
              <a:ea typeface="Arial"/>
              <a:cs typeface="Arial"/>
              <a:sym typeface="Arial"/>
            </a:endParaRPr>
          </a:p>
        </p:txBody>
      </p:sp>
      <p:sp>
        <p:nvSpPr>
          <p:cNvPr id="280" name="Google Shape;280;p14"/>
          <p:cNvSpPr txBox="1"/>
          <p:nvPr/>
        </p:nvSpPr>
        <p:spPr>
          <a:xfrm>
            <a:off x="6656456" y="7651713"/>
            <a:ext cx="37176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Sprinting</a:t>
            </a:r>
            <a:endParaRPr b="0" i="0" sz="1400" u="none" cap="none" strike="noStrike">
              <a:solidFill>
                <a:srgbClr val="000000"/>
              </a:solidFill>
              <a:latin typeface="Arial"/>
              <a:ea typeface="Arial"/>
              <a:cs typeface="Arial"/>
              <a:sym typeface="Arial"/>
            </a:endParaRPr>
          </a:p>
        </p:txBody>
      </p:sp>
      <p:sp>
        <p:nvSpPr>
          <p:cNvPr id="281" name="Google Shape;281;p14"/>
          <p:cNvSpPr txBox="1"/>
          <p:nvPr/>
        </p:nvSpPr>
        <p:spPr>
          <a:xfrm>
            <a:off x="10147425" y="6906400"/>
            <a:ext cx="39258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Marching</a:t>
            </a:r>
            <a:endParaRPr b="0" i="0" sz="1400" u="none" cap="none" strike="noStrike">
              <a:solidFill>
                <a:srgbClr val="000000"/>
              </a:solidFill>
              <a:latin typeface="Arial"/>
              <a:ea typeface="Arial"/>
              <a:cs typeface="Arial"/>
              <a:sym typeface="Arial"/>
            </a:endParaRPr>
          </a:p>
        </p:txBody>
      </p:sp>
      <p:sp>
        <p:nvSpPr>
          <p:cNvPr id="282" name="Google Shape;282;p14"/>
          <p:cNvSpPr txBox="1"/>
          <p:nvPr/>
        </p:nvSpPr>
        <p:spPr>
          <a:xfrm>
            <a:off x="3037549" y="7574163"/>
            <a:ext cx="39258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Strolling</a:t>
            </a:r>
            <a:endParaRPr b="0" i="0" sz="1400" u="none" cap="none" strike="noStrike">
              <a:solidFill>
                <a:srgbClr val="000000"/>
              </a:solidFill>
              <a:latin typeface="Arial"/>
              <a:ea typeface="Arial"/>
              <a:cs typeface="Arial"/>
              <a:sym typeface="Arial"/>
            </a:endParaRPr>
          </a:p>
        </p:txBody>
      </p:sp>
      <p:sp>
        <p:nvSpPr>
          <p:cNvPr id="283" name="Google Shape;283;p14"/>
          <p:cNvSpPr txBox="1"/>
          <p:nvPr/>
        </p:nvSpPr>
        <p:spPr>
          <a:xfrm>
            <a:off x="6330750" y="6885363"/>
            <a:ext cx="44538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Elevating</a:t>
            </a:r>
            <a:endParaRPr b="0" i="0" sz="1400" u="none" cap="none" strike="noStrike">
              <a:solidFill>
                <a:srgbClr val="000000"/>
              </a:solidFill>
              <a:latin typeface="Arial"/>
              <a:ea typeface="Arial"/>
              <a:cs typeface="Arial"/>
              <a:sym typeface="Arial"/>
            </a:endParaRPr>
          </a:p>
        </p:txBody>
      </p:sp>
      <p:sp>
        <p:nvSpPr>
          <p:cNvPr id="284" name="Google Shape;284;p14"/>
          <p:cNvSpPr txBox="1"/>
          <p:nvPr/>
        </p:nvSpPr>
        <p:spPr>
          <a:xfrm>
            <a:off x="10496899" y="8467000"/>
            <a:ext cx="32991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Lifting</a:t>
            </a:r>
            <a:endParaRPr b="0" i="0" sz="1400" u="none" cap="none" strike="noStrike">
              <a:solidFill>
                <a:srgbClr val="000000"/>
              </a:solidFill>
              <a:latin typeface="Arial"/>
              <a:ea typeface="Arial"/>
              <a:cs typeface="Arial"/>
              <a:sym typeface="Arial"/>
            </a:endParaRPr>
          </a:p>
        </p:txBody>
      </p:sp>
      <p:sp>
        <p:nvSpPr>
          <p:cNvPr id="285" name="Google Shape;285;p14"/>
          <p:cNvSpPr txBox="1"/>
          <p:nvPr/>
        </p:nvSpPr>
        <p:spPr>
          <a:xfrm>
            <a:off x="14292851" y="7042700"/>
            <a:ext cx="24645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Jumping</a:t>
            </a:r>
            <a:endParaRPr b="0" i="0" sz="1400" u="none" cap="none" strike="noStrike">
              <a:solidFill>
                <a:srgbClr val="000000"/>
              </a:solidFill>
              <a:latin typeface="Arial"/>
              <a:ea typeface="Arial"/>
              <a:cs typeface="Arial"/>
              <a:sym typeface="Arial"/>
            </a:endParaRPr>
          </a:p>
        </p:txBody>
      </p:sp>
      <p:sp>
        <p:nvSpPr>
          <p:cNvPr id="286" name="Google Shape;286;p14"/>
          <p:cNvSpPr txBox="1"/>
          <p:nvPr/>
        </p:nvSpPr>
        <p:spPr>
          <a:xfrm>
            <a:off x="13379948" y="8467000"/>
            <a:ext cx="42903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Dropping</a:t>
            </a:r>
            <a:endParaRPr b="0" i="0" sz="1400" u="none" cap="none" strike="noStrike">
              <a:solidFill>
                <a:srgbClr val="000000"/>
              </a:solidFill>
              <a:latin typeface="Arial"/>
              <a:ea typeface="Arial"/>
              <a:cs typeface="Arial"/>
              <a:sym typeface="Arial"/>
            </a:endParaRPr>
          </a:p>
        </p:txBody>
      </p:sp>
      <p:sp>
        <p:nvSpPr>
          <p:cNvPr id="287" name="Google Shape;287;p14"/>
          <p:cNvSpPr txBox="1"/>
          <p:nvPr/>
        </p:nvSpPr>
        <p:spPr>
          <a:xfrm>
            <a:off x="10753024" y="7651725"/>
            <a:ext cx="26640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Floating</a:t>
            </a:r>
            <a:endParaRPr b="0" i="0" sz="1400" u="none" cap="none" strike="noStrike">
              <a:solidFill>
                <a:srgbClr val="000000"/>
              </a:solidFill>
              <a:latin typeface="Arial"/>
              <a:ea typeface="Arial"/>
              <a:cs typeface="Arial"/>
              <a:sym typeface="Arial"/>
            </a:endParaRPr>
          </a:p>
        </p:txBody>
      </p:sp>
      <p:sp>
        <p:nvSpPr>
          <p:cNvPr id="288" name="Google Shape;288;p14"/>
          <p:cNvSpPr txBox="1"/>
          <p:nvPr/>
        </p:nvSpPr>
        <p:spPr>
          <a:xfrm>
            <a:off x="6469350" y="8466975"/>
            <a:ext cx="41766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Tumbling</a:t>
            </a:r>
            <a:endParaRPr b="0" i="0" sz="1400" u="none" cap="none" strike="noStrike">
              <a:solidFill>
                <a:srgbClr val="000000"/>
              </a:solidFill>
              <a:latin typeface="Arial"/>
              <a:ea typeface="Arial"/>
              <a:cs typeface="Arial"/>
              <a:sym typeface="Arial"/>
            </a:endParaRPr>
          </a:p>
        </p:txBody>
      </p:sp>
      <p:sp>
        <p:nvSpPr>
          <p:cNvPr id="289" name="Google Shape;289;p14"/>
          <p:cNvSpPr txBox="1"/>
          <p:nvPr/>
        </p:nvSpPr>
        <p:spPr>
          <a:xfrm>
            <a:off x="502053" y="2819125"/>
            <a:ext cx="6280200" cy="1305300"/>
          </a:xfrm>
          <a:prstGeom prst="rect">
            <a:avLst/>
          </a:prstGeom>
          <a:noFill/>
          <a:ln>
            <a:noFill/>
          </a:ln>
        </p:spPr>
        <p:txBody>
          <a:bodyPr anchorCtr="0" anchor="t" bIns="0" lIns="0" spcFirstLastPara="1" rIns="0" wrap="square" tIns="0">
            <a:spAutoFit/>
          </a:bodyPr>
          <a:lstStyle/>
          <a:p>
            <a:pPr indent="-464556" lvl="1" marL="1022458" marR="0" rtl="0" algn="l">
              <a:lnSpc>
                <a:spcPct val="112016"/>
              </a:lnSpc>
              <a:spcBef>
                <a:spcPts val="0"/>
              </a:spcBef>
              <a:spcAft>
                <a:spcPts val="0"/>
              </a:spcAft>
              <a:buClr>
                <a:srgbClr val="000000"/>
              </a:buClr>
              <a:buSzPts val="4000"/>
              <a:buFont typeface="Arial"/>
              <a:buChar char="•"/>
            </a:pPr>
            <a:r>
              <a:rPr b="0" i="0" lang="en-US" sz="4000" u="none" cap="none" strike="noStrike">
                <a:solidFill>
                  <a:srgbClr val="FF0000"/>
                </a:solidFill>
                <a:latin typeface="Dekko"/>
                <a:ea typeface="Dekko"/>
                <a:cs typeface="Dekko"/>
                <a:sym typeface="Dekko"/>
              </a:rPr>
              <a:t>Draw</a:t>
            </a:r>
            <a:r>
              <a:rPr b="0" i="0" lang="en-US" sz="4000" u="none" cap="none" strike="noStrike">
                <a:solidFill>
                  <a:srgbClr val="000000"/>
                </a:solidFill>
                <a:latin typeface="Dekko"/>
                <a:ea typeface="Dekko"/>
                <a:cs typeface="Dekko"/>
                <a:sym typeface="Dekko"/>
              </a:rPr>
              <a:t> this </a:t>
            </a:r>
            <a:r>
              <a:rPr b="0" i="0" lang="en-US" sz="4000" u="none" cap="none" strike="noStrike">
                <a:solidFill>
                  <a:srgbClr val="00BF63"/>
                </a:solidFill>
                <a:latin typeface="Dekko"/>
                <a:ea typeface="Dekko"/>
                <a:cs typeface="Dekko"/>
                <a:sym typeface="Dekko"/>
              </a:rPr>
              <a:t>table</a:t>
            </a:r>
            <a:r>
              <a:rPr b="0" i="0" lang="en-US" sz="4000" u="none" cap="none" strike="noStrike">
                <a:solidFill>
                  <a:srgbClr val="000000"/>
                </a:solidFill>
                <a:latin typeface="Dekko"/>
                <a:ea typeface="Dekko"/>
                <a:cs typeface="Dekko"/>
                <a:sym typeface="Dekko"/>
              </a:rPr>
              <a:t> into your book.</a:t>
            </a:r>
            <a:endParaRPr b="0" i="0" sz="4000" u="none" cap="none" strike="noStrike">
              <a:solidFill>
                <a:srgbClr val="000000"/>
              </a:solidFill>
              <a:latin typeface="Arial"/>
              <a:ea typeface="Arial"/>
              <a:cs typeface="Arial"/>
              <a:sym typeface="Arial"/>
            </a:endParaRPr>
          </a:p>
        </p:txBody>
      </p:sp>
      <p:sp>
        <p:nvSpPr>
          <p:cNvPr id="290" name="Google Shape;290;p14"/>
          <p:cNvSpPr txBox="1"/>
          <p:nvPr/>
        </p:nvSpPr>
        <p:spPr>
          <a:xfrm>
            <a:off x="556503" y="4074888"/>
            <a:ext cx="6171300" cy="1995000"/>
          </a:xfrm>
          <a:prstGeom prst="rect">
            <a:avLst/>
          </a:prstGeom>
          <a:noFill/>
          <a:ln>
            <a:noFill/>
          </a:ln>
        </p:spPr>
        <p:txBody>
          <a:bodyPr anchorCtr="0" anchor="t" bIns="0" lIns="0" spcFirstLastPara="1" rIns="0" wrap="square" tIns="0">
            <a:spAutoFit/>
          </a:bodyPr>
          <a:lstStyle/>
          <a:p>
            <a:pPr indent="-464556" lvl="1" marL="1022458" marR="0" rtl="0" algn="l">
              <a:lnSpc>
                <a:spcPct val="112016"/>
              </a:lnSpc>
              <a:spcBef>
                <a:spcPts val="0"/>
              </a:spcBef>
              <a:spcAft>
                <a:spcPts val="0"/>
              </a:spcAft>
              <a:buClr>
                <a:srgbClr val="000000"/>
              </a:buClr>
              <a:buSzPts val="4000"/>
              <a:buFont typeface="Arial"/>
              <a:buChar char="•"/>
            </a:pPr>
            <a:r>
              <a:rPr b="0" i="0" lang="en-US" sz="4000" u="none" cap="none" strike="noStrike">
                <a:solidFill>
                  <a:srgbClr val="FF0000"/>
                </a:solidFill>
                <a:latin typeface="Dekko"/>
                <a:ea typeface="Dekko"/>
                <a:cs typeface="Dekko"/>
                <a:sym typeface="Dekko"/>
              </a:rPr>
              <a:t>Sort</a:t>
            </a:r>
            <a:r>
              <a:rPr b="0" i="0" lang="en-US" sz="4000" u="none" cap="none" strike="noStrike">
                <a:solidFill>
                  <a:srgbClr val="000000"/>
                </a:solidFill>
                <a:latin typeface="Dekko"/>
                <a:ea typeface="Dekko"/>
                <a:cs typeface="Dekko"/>
                <a:sym typeface="Dekko"/>
              </a:rPr>
              <a:t> the </a:t>
            </a:r>
            <a:r>
              <a:rPr b="0" i="0" lang="en-US" sz="4000" u="none" cap="none" strike="noStrike">
                <a:solidFill>
                  <a:srgbClr val="00BF63"/>
                </a:solidFill>
                <a:latin typeface="Dekko"/>
                <a:ea typeface="Dekko"/>
                <a:cs typeface="Dekko"/>
                <a:sym typeface="Dekko"/>
              </a:rPr>
              <a:t>verbs</a:t>
            </a:r>
            <a:r>
              <a:rPr b="0" i="0" lang="en-US" sz="4000" u="none" cap="none" strike="noStrike">
                <a:solidFill>
                  <a:srgbClr val="000000"/>
                </a:solidFill>
                <a:latin typeface="Dekko"/>
                <a:ea typeface="Dekko"/>
                <a:cs typeface="Dekko"/>
                <a:sym typeface="Dekko"/>
              </a:rPr>
              <a:t> below into the </a:t>
            </a:r>
            <a:r>
              <a:rPr b="0" i="0" lang="en-US" sz="4000" u="none" cap="none" strike="noStrike">
                <a:solidFill>
                  <a:srgbClr val="0000FF"/>
                </a:solidFill>
                <a:latin typeface="Dekko"/>
                <a:ea typeface="Dekko"/>
                <a:cs typeface="Dekko"/>
                <a:sym typeface="Dekko"/>
              </a:rPr>
              <a:t>synonym</a:t>
            </a:r>
            <a:r>
              <a:rPr b="0" i="0" lang="en-US" sz="4000" u="none" cap="none" strike="noStrike">
                <a:solidFill>
                  <a:srgbClr val="000000"/>
                </a:solidFill>
                <a:latin typeface="Dekko"/>
                <a:ea typeface="Dekko"/>
                <a:cs typeface="Dekko"/>
                <a:sym typeface="Dekko"/>
              </a:rPr>
              <a:t> they match with.</a:t>
            </a:r>
            <a:endParaRPr b="0" i="0" sz="4000" u="none" cap="none" strike="noStrike">
              <a:solidFill>
                <a:srgbClr val="000000"/>
              </a:solidFill>
              <a:latin typeface="Arial"/>
              <a:ea typeface="Arial"/>
              <a:cs typeface="Arial"/>
              <a:sym typeface="Arial"/>
            </a:endParaRPr>
          </a:p>
        </p:txBody>
      </p:sp>
      <p:pic>
        <p:nvPicPr>
          <p:cNvPr id="291" name="Google Shape;291;p14"/>
          <p:cNvPicPr preferRelativeResize="0"/>
          <p:nvPr/>
        </p:nvPicPr>
        <p:blipFill rotWithShape="1">
          <a:blip r:embed="rId6">
            <a:alphaModFix/>
          </a:blip>
          <a:srcRect b="24441" l="33211" r="19309" t="45128"/>
          <a:stretch/>
        </p:blipFill>
        <p:spPr>
          <a:xfrm>
            <a:off x="7243424" y="2963950"/>
            <a:ext cx="9512102" cy="3429351"/>
          </a:xfrm>
          <a:prstGeom prst="rect">
            <a:avLst/>
          </a:prstGeom>
          <a:noFill/>
          <a:ln>
            <a:noFill/>
          </a:ln>
        </p:spPr>
      </p:pic>
      <p:sp>
        <p:nvSpPr>
          <p:cNvPr id="292" name="Google Shape;292;p14"/>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296" name="Shape 296"/>
        <p:cNvGrpSpPr/>
        <p:nvPr/>
      </p:nvGrpSpPr>
      <p:grpSpPr>
        <a:xfrm>
          <a:off x="0" y="0"/>
          <a:ext cx="0" cy="0"/>
          <a:chOff x="0" y="0"/>
          <a:chExt cx="0" cy="0"/>
        </a:xfrm>
      </p:grpSpPr>
      <p:sp>
        <p:nvSpPr>
          <p:cNvPr id="297" name="Google Shape;297;g3091ead9dc8_0_1"/>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3">
              <a:alphaModFix/>
            </a:blip>
            <a:stretch>
              <a:fillRect b="0" l="0" r="0" t="0"/>
            </a:stretch>
          </a:blipFill>
          <a:ln>
            <a:noFill/>
          </a:ln>
        </p:spPr>
      </p:sp>
      <p:pic>
        <p:nvPicPr>
          <p:cNvPr id="298" name="Google Shape;298;g3091ead9dc8_0_1"/>
          <p:cNvPicPr preferRelativeResize="0"/>
          <p:nvPr/>
        </p:nvPicPr>
        <p:blipFill rotWithShape="1">
          <a:blip r:embed="rId4">
            <a:alphaModFix/>
          </a:blip>
          <a:srcRect b="24441" l="33211" r="19309" t="45128"/>
          <a:stretch/>
        </p:blipFill>
        <p:spPr>
          <a:xfrm>
            <a:off x="2445162" y="1953376"/>
            <a:ext cx="14418086" cy="5198051"/>
          </a:xfrm>
          <a:prstGeom prst="rect">
            <a:avLst/>
          </a:prstGeom>
          <a:noFill/>
          <a:ln>
            <a:noFill/>
          </a:ln>
        </p:spPr>
      </p:pic>
      <p:sp>
        <p:nvSpPr>
          <p:cNvPr id="299" name="Google Shape;299;g3091ead9dc8_0_1"/>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5">
              <a:alphaModFix/>
            </a:blip>
            <a:stretch>
              <a:fillRect b="0" l="0" r="0" t="0"/>
            </a:stretch>
          </a:blipFill>
          <a:ln>
            <a:noFill/>
          </a:ln>
        </p:spPr>
      </p:sp>
      <p:sp>
        <p:nvSpPr>
          <p:cNvPr id="300" name="Google Shape;300;g3091ead9dc8_0_1"/>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6">
              <a:alphaModFix/>
            </a:blip>
            <a:stretch>
              <a:fillRect b="0" l="0" r="0" t="0"/>
            </a:stretch>
          </a:blipFill>
          <a:ln>
            <a:noFill/>
          </a:ln>
        </p:spPr>
      </p:sp>
      <p:sp>
        <p:nvSpPr>
          <p:cNvPr id="301" name="Google Shape;301;g3091ead9dc8_0_1"/>
          <p:cNvSpPr txBox="1"/>
          <p:nvPr/>
        </p:nvSpPr>
        <p:spPr>
          <a:xfrm>
            <a:off x="13021076" y="240366"/>
            <a:ext cx="6171300" cy="10980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Feedback</a:t>
            </a:r>
            <a:endParaRPr b="0" i="0" sz="1400" u="none" cap="none" strike="noStrike">
              <a:solidFill>
                <a:srgbClr val="000000"/>
              </a:solidFill>
              <a:latin typeface="Arial"/>
              <a:ea typeface="Arial"/>
              <a:cs typeface="Arial"/>
              <a:sym typeface="Arial"/>
            </a:endParaRPr>
          </a:p>
        </p:txBody>
      </p:sp>
      <p:sp>
        <p:nvSpPr>
          <p:cNvPr id="302" name="Google Shape;302;g3091ead9dc8_0_1"/>
          <p:cNvSpPr txBox="1"/>
          <p:nvPr/>
        </p:nvSpPr>
        <p:spPr>
          <a:xfrm>
            <a:off x="13796011" y="3041551"/>
            <a:ext cx="23823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Scurrying</a:t>
            </a:r>
            <a:endParaRPr b="0" i="0" sz="1400" u="none" cap="none" strike="noStrike">
              <a:solidFill>
                <a:srgbClr val="000000"/>
              </a:solidFill>
              <a:latin typeface="Arial"/>
              <a:ea typeface="Arial"/>
              <a:cs typeface="Arial"/>
              <a:sym typeface="Arial"/>
            </a:endParaRPr>
          </a:p>
        </p:txBody>
      </p:sp>
      <p:sp>
        <p:nvSpPr>
          <p:cNvPr id="303" name="Google Shape;303;g3091ead9dc8_0_1"/>
          <p:cNvSpPr txBox="1"/>
          <p:nvPr/>
        </p:nvSpPr>
        <p:spPr>
          <a:xfrm>
            <a:off x="13893489" y="3860439"/>
            <a:ext cx="20037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Dashing</a:t>
            </a:r>
            <a:endParaRPr b="0" i="0" sz="1400" u="none" cap="none" strike="noStrike">
              <a:solidFill>
                <a:srgbClr val="000000"/>
              </a:solidFill>
              <a:latin typeface="Arial"/>
              <a:ea typeface="Arial"/>
              <a:cs typeface="Arial"/>
              <a:sym typeface="Arial"/>
            </a:endParaRPr>
          </a:p>
        </p:txBody>
      </p:sp>
      <p:sp>
        <p:nvSpPr>
          <p:cNvPr id="304" name="Google Shape;304;g3091ead9dc8_0_1"/>
          <p:cNvSpPr txBox="1"/>
          <p:nvPr/>
        </p:nvSpPr>
        <p:spPr>
          <a:xfrm>
            <a:off x="13933101" y="5498251"/>
            <a:ext cx="21081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Zooming</a:t>
            </a:r>
            <a:endParaRPr b="0" i="0" sz="1400" u="none" cap="none" strike="noStrike">
              <a:solidFill>
                <a:srgbClr val="000000"/>
              </a:solidFill>
              <a:latin typeface="Arial"/>
              <a:ea typeface="Arial"/>
              <a:cs typeface="Arial"/>
              <a:sym typeface="Arial"/>
            </a:endParaRPr>
          </a:p>
        </p:txBody>
      </p:sp>
      <p:sp>
        <p:nvSpPr>
          <p:cNvPr id="305" name="Google Shape;305;g3091ead9dc8_0_1"/>
          <p:cNvSpPr txBox="1"/>
          <p:nvPr/>
        </p:nvSpPr>
        <p:spPr>
          <a:xfrm>
            <a:off x="13036556" y="4679350"/>
            <a:ext cx="37176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Sprinting</a:t>
            </a:r>
            <a:endParaRPr b="0" i="0" sz="1400" u="none" cap="none" strike="noStrike">
              <a:solidFill>
                <a:srgbClr val="000000"/>
              </a:solidFill>
              <a:latin typeface="Arial"/>
              <a:ea typeface="Arial"/>
              <a:cs typeface="Arial"/>
              <a:sym typeface="Arial"/>
            </a:endParaRPr>
          </a:p>
        </p:txBody>
      </p:sp>
      <p:sp>
        <p:nvSpPr>
          <p:cNvPr id="306" name="Google Shape;306;g3091ead9dc8_0_1"/>
          <p:cNvSpPr txBox="1"/>
          <p:nvPr/>
        </p:nvSpPr>
        <p:spPr>
          <a:xfrm>
            <a:off x="2406650" y="3974725"/>
            <a:ext cx="39258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Marching</a:t>
            </a:r>
            <a:endParaRPr b="0" i="0" sz="1400" u="none" cap="none" strike="noStrike">
              <a:solidFill>
                <a:srgbClr val="000000"/>
              </a:solidFill>
              <a:latin typeface="Arial"/>
              <a:ea typeface="Arial"/>
              <a:cs typeface="Arial"/>
              <a:sym typeface="Arial"/>
            </a:endParaRPr>
          </a:p>
        </p:txBody>
      </p:sp>
      <p:sp>
        <p:nvSpPr>
          <p:cNvPr id="307" name="Google Shape;307;g3091ead9dc8_0_1"/>
          <p:cNvSpPr txBox="1"/>
          <p:nvPr/>
        </p:nvSpPr>
        <p:spPr>
          <a:xfrm>
            <a:off x="2406649" y="3199813"/>
            <a:ext cx="39258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Strolling</a:t>
            </a:r>
            <a:endParaRPr b="0" i="0" sz="1400" u="none" cap="none" strike="noStrike">
              <a:solidFill>
                <a:srgbClr val="000000"/>
              </a:solidFill>
              <a:latin typeface="Arial"/>
              <a:ea typeface="Arial"/>
              <a:cs typeface="Arial"/>
              <a:sym typeface="Arial"/>
            </a:endParaRPr>
          </a:p>
        </p:txBody>
      </p:sp>
      <p:sp>
        <p:nvSpPr>
          <p:cNvPr id="308" name="Google Shape;308;g3091ead9dc8_0_1"/>
          <p:cNvSpPr txBox="1"/>
          <p:nvPr/>
        </p:nvSpPr>
        <p:spPr>
          <a:xfrm>
            <a:off x="9146825" y="3041538"/>
            <a:ext cx="44538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Elevating</a:t>
            </a:r>
            <a:endParaRPr b="0" i="0" sz="1400" u="none" cap="none" strike="noStrike">
              <a:solidFill>
                <a:srgbClr val="000000"/>
              </a:solidFill>
              <a:latin typeface="Arial"/>
              <a:ea typeface="Arial"/>
              <a:cs typeface="Arial"/>
              <a:sym typeface="Arial"/>
            </a:endParaRPr>
          </a:p>
        </p:txBody>
      </p:sp>
      <p:sp>
        <p:nvSpPr>
          <p:cNvPr id="309" name="Google Shape;309;g3091ead9dc8_0_1"/>
          <p:cNvSpPr txBox="1"/>
          <p:nvPr/>
        </p:nvSpPr>
        <p:spPr>
          <a:xfrm>
            <a:off x="9772924" y="3860450"/>
            <a:ext cx="32991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Lifting</a:t>
            </a:r>
            <a:endParaRPr b="0" i="0" sz="1400" u="none" cap="none" strike="noStrike">
              <a:solidFill>
                <a:srgbClr val="000000"/>
              </a:solidFill>
              <a:latin typeface="Arial"/>
              <a:ea typeface="Arial"/>
              <a:cs typeface="Arial"/>
              <a:sym typeface="Arial"/>
            </a:endParaRPr>
          </a:p>
        </p:txBody>
      </p:sp>
      <p:sp>
        <p:nvSpPr>
          <p:cNvPr id="310" name="Google Shape;310;g3091ead9dc8_0_1"/>
          <p:cNvSpPr txBox="1"/>
          <p:nvPr/>
        </p:nvSpPr>
        <p:spPr>
          <a:xfrm>
            <a:off x="10141476" y="4679350"/>
            <a:ext cx="24645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Jumping</a:t>
            </a:r>
            <a:endParaRPr b="0" i="0" sz="1400" u="none" cap="none" strike="noStrike">
              <a:solidFill>
                <a:srgbClr val="000000"/>
              </a:solidFill>
              <a:latin typeface="Arial"/>
              <a:ea typeface="Arial"/>
              <a:cs typeface="Arial"/>
              <a:sym typeface="Arial"/>
            </a:endParaRPr>
          </a:p>
        </p:txBody>
      </p:sp>
      <p:sp>
        <p:nvSpPr>
          <p:cNvPr id="311" name="Google Shape;311;g3091ead9dc8_0_1"/>
          <p:cNvSpPr txBox="1"/>
          <p:nvPr/>
        </p:nvSpPr>
        <p:spPr>
          <a:xfrm>
            <a:off x="5701548" y="3199825"/>
            <a:ext cx="42903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Dropping</a:t>
            </a:r>
            <a:endParaRPr b="0" i="0" sz="1400" u="none" cap="none" strike="noStrike">
              <a:solidFill>
                <a:srgbClr val="000000"/>
              </a:solidFill>
              <a:latin typeface="Arial"/>
              <a:ea typeface="Arial"/>
              <a:cs typeface="Arial"/>
              <a:sym typeface="Arial"/>
            </a:endParaRPr>
          </a:p>
        </p:txBody>
      </p:sp>
      <p:sp>
        <p:nvSpPr>
          <p:cNvPr id="312" name="Google Shape;312;g3091ead9dc8_0_1"/>
          <p:cNvSpPr txBox="1"/>
          <p:nvPr/>
        </p:nvSpPr>
        <p:spPr>
          <a:xfrm>
            <a:off x="9991849" y="5498250"/>
            <a:ext cx="26640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Floating</a:t>
            </a:r>
            <a:endParaRPr b="0" i="0" sz="1400" u="none" cap="none" strike="noStrike">
              <a:solidFill>
                <a:srgbClr val="000000"/>
              </a:solidFill>
              <a:latin typeface="Arial"/>
              <a:ea typeface="Arial"/>
              <a:cs typeface="Arial"/>
              <a:sym typeface="Arial"/>
            </a:endParaRPr>
          </a:p>
        </p:txBody>
      </p:sp>
      <p:sp>
        <p:nvSpPr>
          <p:cNvPr id="313" name="Google Shape;313;g3091ead9dc8_0_1"/>
          <p:cNvSpPr txBox="1"/>
          <p:nvPr/>
        </p:nvSpPr>
        <p:spPr>
          <a:xfrm>
            <a:off x="5815250" y="3974725"/>
            <a:ext cx="4176600" cy="7749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00"/>
                </a:solidFill>
                <a:latin typeface="Dekko"/>
                <a:ea typeface="Dekko"/>
                <a:cs typeface="Dekko"/>
                <a:sym typeface="Dekko"/>
              </a:rPr>
              <a:t>Tumbling</a:t>
            </a:r>
            <a:endParaRPr b="0" i="0" sz="1400" u="none" cap="none" strike="noStrike">
              <a:solidFill>
                <a:srgbClr val="000000"/>
              </a:solidFill>
              <a:latin typeface="Arial"/>
              <a:ea typeface="Arial"/>
              <a:cs typeface="Arial"/>
              <a:sym typeface="Arial"/>
            </a:endParaRPr>
          </a:p>
        </p:txBody>
      </p:sp>
      <p:sp>
        <p:nvSpPr>
          <p:cNvPr id="314" name="Google Shape;314;g3091ead9dc8_0_1"/>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318" name="Shape 318"/>
        <p:cNvGrpSpPr/>
        <p:nvPr/>
      </p:nvGrpSpPr>
      <p:grpSpPr>
        <a:xfrm>
          <a:off x="0" y="0"/>
          <a:ext cx="0" cy="0"/>
          <a:chOff x="0" y="0"/>
          <a:chExt cx="0" cy="0"/>
        </a:xfrm>
      </p:grpSpPr>
      <p:sp>
        <p:nvSpPr>
          <p:cNvPr id="319" name="Google Shape;319;g3091ead9dc8_0_26"/>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3">
              <a:alphaModFix/>
            </a:blip>
            <a:stretch>
              <a:fillRect b="0" l="0" r="0" t="0"/>
            </a:stretch>
          </a:blipFill>
          <a:ln>
            <a:noFill/>
          </a:ln>
        </p:spPr>
      </p:sp>
      <p:sp>
        <p:nvSpPr>
          <p:cNvPr id="320" name="Google Shape;320;g3091ead9dc8_0_26"/>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4">
              <a:alphaModFix/>
            </a:blip>
            <a:stretch>
              <a:fillRect b="0" l="0" r="0" t="0"/>
            </a:stretch>
          </a:blipFill>
          <a:ln>
            <a:noFill/>
          </a:ln>
        </p:spPr>
      </p:sp>
      <p:sp>
        <p:nvSpPr>
          <p:cNvPr id="321" name="Google Shape;321;g3091ead9dc8_0_26"/>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322" name="Google Shape;322;g3091ead9dc8_0_26"/>
          <p:cNvSpPr txBox="1"/>
          <p:nvPr/>
        </p:nvSpPr>
        <p:spPr>
          <a:xfrm>
            <a:off x="13021076" y="240366"/>
            <a:ext cx="6171300" cy="10980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Activity</a:t>
            </a:r>
            <a:endParaRPr b="0" i="0" sz="1400" u="none" cap="none" strike="noStrike">
              <a:solidFill>
                <a:srgbClr val="000000"/>
              </a:solidFill>
              <a:latin typeface="Arial"/>
              <a:ea typeface="Arial"/>
              <a:cs typeface="Arial"/>
              <a:sym typeface="Arial"/>
            </a:endParaRPr>
          </a:p>
        </p:txBody>
      </p:sp>
      <p:sp>
        <p:nvSpPr>
          <p:cNvPr id="323" name="Google Shape;323;g3091ead9dc8_0_26"/>
          <p:cNvSpPr txBox="1"/>
          <p:nvPr/>
        </p:nvSpPr>
        <p:spPr>
          <a:xfrm>
            <a:off x="3037542" y="1169754"/>
            <a:ext cx="11187000" cy="14685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Building </a:t>
            </a:r>
            <a:r>
              <a:rPr b="0" i="0" lang="en-US" sz="4500" u="none" cap="none" strike="noStrike">
                <a:solidFill>
                  <a:srgbClr val="D9402A"/>
                </a:solidFill>
                <a:latin typeface="Dekko"/>
                <a:ea typeface="Dekko"/>
                <a:cs typeface="Dekko"/>
                <a:sym typeface="Dekko"/>
              </a:rPr>
              <a:t>verbs</a:t>
            </a:r>
            <a:r>
              <a:rPr b="0" i="0" lang="en-US" sz="4500" u="none" cap="none" strike="noStrike">
                <a:solidFill>
                  <a:srgbClr val="000000"/>
                </a:solidFill>
                <a:latin typeface="Dekko"/>
                <a:ea typeface="Dekko"/>
                <a:cs typeface="Dekko"/>
                <a:sym typeface="Dekko"/>
              </a:rPr>
              <a:t> to </a:t>
            </a:r>
            <a:r>
              <a:rPr b="0" i="0" lang="en-US" sz="4500" u="none" cap="none" strike="noStrike">
                <a:solidFill>
                  <a:srgbClr val="D9402A"/>
                </a:solidFill>
                <a:latin typeface="Dekko"/>
                <a:ea typeface="Dekko"/>
                <a:cs typeface="Dekko"/>
                <a:sym typeface="Dekko"/>
              </a:rPr>
              <a:t>describe how</a:t>
            </a:r>
            <a:r>
              <a:rPr b="0" i="0" lang="en-US" sz="4500" u="none" cap="none" strike="noStrike">
                <a:solidFill>
                  <a:srgbClr val="000000"/>
                </a:solidFill>
                <a:latin typeface="Dekko"/>
                <a:ea typeface="Dekko"/>
                <a:cs typeface="Dekko"/>
                <a:sym typeface="Dekko"/>
              </a:rPr>
              <a:t> </a:t>
            </a:r>
            <a:r>
              <a:rPr b="0" i="0" lang="en-US" sz="4500" u="none" cap="none" strike="noStrike">
                <a:solidFill>
                  <a:srgbClr val="00BF63"/>
                </a:solidFill>
                <a:latin typeface="Dekko"/>
                <a:ea typeface="Dekko"/>
                <a:cs typeface="Dekko"/>
                <a:sym typeface="Dekko"/>
              </a:rPr>
              <a:t>your character</a:t>
            </a:r>
            <a:r>
              <a:rPr b="0" i="0" lang="en-US" sz="4500" u="none" cap="none" strike="noStrike">
                <a:solidFill>
                  <a:srgbClr val="000000"/>
                </a:solidFill>
                <a:latin typeface="Dekko"/>
                <a:ea typeface="Dekko"/>
                <a:cs typeface="Dekko"/>
                <a:sym typeface="Dekko"/>
              </a:rPr>
              <a:t> will go through your </a:t>
            </a:r>
            <a:r>
              <a:rPr b="0" i="0" lang="en-US" sz="4500" u="none" cap="none" strike="noStrike">
                <a:solidFill>
                  <a:srgbClr val="8C52FF"/>
                </a:solidFill>
                <a:latin typeface="Dekko"/>
                <a:ea typeface="Dekko"/>
                <a:cs typeface="Dekko"/>
                <a:sym typeface="Dekko"/>
              </a:rPr>
              <a:t>portal</a:t>
            </a:r>
            <a:r>
              <a:rPr b="0" i="0" lang="en-US" sz="4500" u="none" cap="none" strike="noStrike">
                <a:solidFill>
                  <a:srgbClr val="000000"/>
                </a:solidFill>
                <a:latin typeface="Dekko"/>
                <a:ea typeface="Dekko"/>
                <a:cs typeface="Dekko"/>
                <a:sym typeface="Dekko"/>
              </a:rPr>
              <a:t>.</a:t>
            </a:r>
            <a:endParaRPr b="0" i="0" sz="1400" u="none" cap="none" strike="noStrike">
              <a:solidFill>
                <a:srgbClr val="000000"/>
              </a:solidFill>
              <a:latin typeface="Arial"/>
              <a:ea typeface="Arial"/>
              <a:cs typeface="Arial"/>
              <a:sym typeface="Arial"/>
            </a:endParaRPr>
          </a:p>
        </p:txBody>
      </p:sp>
      <p:sp>
        <p:nvSpPr>
          <p:cNvPr id="324" name="Google Shape;324;g3091ead9dc8_0_26"/>
          <p:cNvSpPr txBox="1"/>
          <p:nvPr/>
        </p:nvSpPr>
        <p:spPr>
          <a:xfrm>
            <a:off x="502053" y="2819125"/>
            <a:ext cx="6280200" cy="1305300"/>
          </a:xfrm>
          <a:prstGeom prst="rect">
            <a:avLst/>
          </a:prstGeom>
          <a:noFill/>
          <a:ln>
            <a:noFill/>
          </a:ln>
        </p:spPr>
        <p:txBody>
          <a:bodyPr anchorCtr="0" anchor="t" bIns="0" lIns="0" spcFirstLastPara="1" rIns="0" wrap="square" tIns="0">
            <a:spAutoFit/>
          </a:bodyPr>
          <a:lstStyle/>
          <a:p>
            <a:pPr indent="-464554" lvl="1" marL="1022457" marR="0" rtl="0" algn="l">
              <a:lnSpc>
                <a:spcPct val="112016"/>
              </a:lnSpc>
              <a:spcBef>
                <a:spcPts val="0"/>
              </a:spcBef>
              <a:spcAft>
                <a:spcPts val="0"/>
              </a:spcAft>
              <a:buClr>
                <a:srgbClr val="000000"/>
              </a:buClr>
              <a:buSzPts val="4000"/>
              <a:buFont typeface="Arial"/>
              <a:buChar char="•"/>
            </a:pPr>
            <a:r>
              <a:rPr b="0" i="0" lang="en-US" sz="4000" u="none" cap="none" strike="noStrike">
                <a:solidFill>
                  <a:srgbClr val="FF0000"/>
                </a:solidFill>
                <a:latin typeface="Dekko"/>
                <a:ea typeface="Dekko"/>
                <a:cs typeface="Dekko"/>
                <a:sym typeface="Dekko"/>
              </a:rPr>
              <a:t>Draw</a:t>
            </a:r>
            <a:r>
              <a:rPr b="0" i="0" lang="en-US" sz="4000" u="none" cap="none" strike="noStrike">
                <a:solidFill>
                  <a:srgbClr val="000000"/>
                </a:solidFill>
                <a:latin typeface="Dekko"/>
                <a:ea typeface="Dekko"/>
                <a:cs typeface="Dekko"/>
                <a:sym typeface="Dekko"/>
              </a:rPr>
              <a:t> this </a:t>
            </a:r>
            <a:r>
              <a:rPr b="0" i="0" lang="en-US" sz="4000" u="none" cap="none" strike="noStrike">
                <a:solidFill>
                  <a:srgbClr val="00BF63"/>
                </a:solidFill>
                <a:latin typeface="Dekko"/>
                <a:ea typeface="Dekko"/>
                <a:cs typeface="Dekko"/>
                <a:sym typeface="Dekko"/>
              </a:rPr>
              <a:t>table</a:t>
            </a:r>
            <a:r>
              <a:rPr b="0" i="0" lang="en-US" sz="4000" u="none" cap="none" strike="noStrike">
                <a:solidFill>
                  <a:srgbClr val="000000"/>
                </a:solidFill>
                <a:latin typeface="Dekko"/>
                <a:ea typeface="Dekko"/>
                <a:cs typeface="Dekko"/>
                <a:sym typeface="Dekko"/>
              </a:rPr>
              <a:t> into your book.</a:t>
            </a:r>
            <a:endParaRPr b="0" i="0" sz="4000" u="none" cap="none" strike="noStrike">
              <a:solidFill>
                <a:srgbClr val="000000"/>
              </a:solidFill>
              <a:latin typeface="Arial"/>
              <a:ea typeface="Arial"/>
              <a:cs typeface="Arial"/>
              <a:sym typeface="Arial"/>
            </a:endParaRPr>
          </a:p>
        </p:txBody>
      </p:sp>
      <p:sp>
        <p:nvSpPr>
          <p:cNvPr id="325" name="Google Shape;325;g3091ead9dc8_0_26"/>
          <p:cNvSpPr txBox="1"/>
          <p:nvPr/>
        </p:nvSpPr>
        <p:spPr>
          <a:xfrm>
            <a:off x="556503" y="4074888"/>
            <a:ext cx="6171300" cy="1995000"/>
          </a:xfrm>
          <a:prstGeom prst="rect">
            <a:avLst/>
          </a:prstGeom>
          <a:noFill/>
          <a:ln>
            <a:noFill/>
          </a:ln>
        </p:spPr>
        <p:txBody>
          <a:bodyPr anchorCtr="0" anchor="t" bIns="0" lIns="0" spcFirstLastPara="1" rIns="0" wrap="square" tIns="0">
            <a:spAutoFit/>
          </a:bodyPr>
          <a:lstStyle/>
          <a:p>
            <a:pPr indent="-464554" lvl="1" marL="1022457" marR="0" rtl="0" algn="l">
              <a:lnSpc>
                <a:spcPct val="112016"/>
              </a:lnSpc>
              <a:spcBef>
                <a:spcPts val="0"/>
              </a:spcBef>
              <a:spcAft>
                <a:spcPts val="0"/>
              </a:spcAft>
              <a:buClr>
                <a:srgbClr val="000000"/>
              </a:buClr>
              <a:buSzPts val="4000"/>
              <a:buFont typeface="Arial"/>
              <a:buChar char="•"/>
            </a:pPr>
            <a:r>
              <a:rPr b="0" i="0" lang="en-US" sz="4000" u="none" cap="none" strike="noStrike">
                <a:solidFill>
                  <a:srgbClr val="FF0000"/>
                </a:solidFill>
                <a:latin typeface="Dekko"/>
                <a:ea typeface="Dekko"/>
                <a:cs typeface="Dekko"/>
                <a:sym typeface="Dekko"/>
              </a:rPr>
              <a:t>Sort</a:t>
            </a:r>
            <a:r>
              <a:rPr b="0" i="0" lang="en-US" sz="4000" u="none" cap="none" strike="noStrike">
                <a:solidFill>
                  <a:srgbClr val="000000"/>
                </a:solidFill>
                <a:latin typeface="Dekko"/>
                <a:ea typeface="Dekko"/>
                <a:cs typeface="Dekko"/>
                <a:sym typeface="Dekko"/>
              </a:rPr>
              <a:t> the </a:t>
            </a:r>
            <a:r>
              <a:rPr b="0" i="0" lang="en-US" sz="4000" u="none" cap="none" strike="noStrike">
                <a:solidFill>
                  <a:srgbClr val="00BF63"/>
                </a:solidFill>
                <a:latin typeface="Dekko"/>
                <a:ea typeface="Dekko"/>
                <a:cs typeface="Dekko"/>
                <a:sym typeface="Dekko"/>
              </a:rPr>
              <a:t>adverbs</a:t>
            </a:r>
            <a:r>
              <a:rPr b="0" i="0" lang="en-US" sz="4000" u="none" cap="none" strike="noStrike">
                <a:solidFill>
                  <a:srgbClr val="000000"/>
                </a:solidFill>
                <a:latin typeface="Dekko"/>
                <a:ea typeface="Dekko"/>
                <a:cs typeface="Dekko"/>
                <a:sym typeface="Dekko"/>
              </a:rPr>
              <a:t> below into the </a:t>
            </a:r>
            <a:r>
              <a:rPr b="0" i="0" lang="en-US" sz="4000" u="none" cap="none" strike="noStrike">
                <a:solidFill>
                  <a:srgbClr val="0000FF"/>
                </a:solidFill>
                <a:latin typeface="Dekko"/>
                <a:ea typeface="Dekko"/>
                <a:cs typeface="Dekko"/>
                <a:sym typeface="Dekko"/>
              </a:rPr>
              <a:t>synonym</a:t>
            </a:r>
            <a:r>
              <a:rPr b="0" i="0" lang="en-US" sz="4000" u="none" cap="none" strike="noStrike">
                <a:solidFill>
                  <a:srgbClr val="000000"/>
                </a:solidFill>
                <a:latin typeface="Dekko"/>
                <a:ea typeface="Dekko"/>
                <a:cs typeface="Dekko"/>
                <a:sym typeface="Dekko"/>
              </a:rPr>
              <a:t> they match with.</a:t>
            </a:r>
            <a:endParaRPr b="0" i="0" sz="4000" u="none" cap="none" strike="noStrike">
              <a:solidFill>
                <a:srgbClr val="000000"/>
              </a:solidFill>
              <a:latin typeface="Arial"/>
              <a:ea typeface="Arial"/>
              <a:cs typeface="Arial"/>
              <a:sym typeface="Arial"/>
            </a:endParaRPr>
          </a:p>
        </p:txBody>
      </p:sp>
      <p:pic>
        <p:nvPicPr>
          <p:cNvPr id="326" name="Google Shape;326;g3091ead9dc8_0_26"/>
          <p:cNvPicPr preferRelativeResize="0"/>
          <p:nvPr/>
        </p:nvPicPr>
        <p:blipFill rotWithShape="1">
          <a:blip r:embed="rId6">
            <a:alphaModFix/>
          </a:blip>
          <a:srcRect b="16397" l="33460" r="19571" t="50777"/>
          <a:stretch/>
        </p:blipFill>
        <p:spPr>
          <a:xfrm>
            <a:off x="6727792" y="2819131"/>
            <a:ext cx="10620461" cy="4174583"/>
          </a:xfrm>
          <a:prstGeom prst="rect">
            <a:avLst/>
          </a:prstGeom>
          <a:noFill/>
          <a:ln>
            <a:noFill/>
          </a:ln>
        </p:spPr>
      </p:pic>
      <p:sp>
        <p:nvSpPr>
          <p:cNvPr id="327" name="Google Shape;327;g3091ead9dc8_0_26"/>
          <p:cNvSpPr txBox="1"/>
          <p:nvPr/>
        </p:nvSpPr>
        <p:spPr>
          <a:xfrm>
            <a:off x="3215350" y="6886113"/>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Leisurely</a:t>
            </a:r>
            <a:endParaRPr b="0" i="0" sz="1400" u="none" cap="none" strike="noStrike">
              <a:solidFill>
                <a:srgbClr val="000000"/>
              </a:solidFill>
              <a:latin typeface="Arial"/>
              <a:ea typeface="Arial"/>
              <a:cs typeface="Arial"/>
              <a:sym typeface="Arial"/>
            </a:endParaRPr>
          </a:p>
        </p:txBody>
      </p:sp>
      <p:sp>
        <p:nvSpPr>
          <p:cNvPr id="328" name="Google Shape;328;g3091ead9dc8_0_26"/>
          <p:cNvSpPr txBox="1"/>
          <p:nvPr/>
        </p:nvSpPr>
        <p:spPr>
          <a:xfrm>
            <a:off x="14348250" y="8207225"/>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Gradually</a:t>
            </a:r>
            <a:endParaRPr b="0" i="0" sz="1400" u="none" cap="none" strike="noStrike">
              <a:solidFill>
                <a:srgbClr val="000000"/>
              </a:solidFill>
              <a:latin typeface="Arial"/>
              <a:ea typeface="Arial"/>
              <a:cs typeface="Arial"/>
              <a:sym typeface="Arial"/>
            </a:endParaRPr>
          </a:p>
        </p:txBody>
      </p:sp>
      <p:sp>
        <p:nvSpPr>
          <p:cNvPr id="329" name="Google Shape;329;g3091ead9dc8_0_26"/>
          <p:cNvSpPr txBox="1"/>
          <p:nvPr/>
        </p:nvSpPr>
        <p:spPr>
          <a:xfrm>
            <a:off x="10538025" y="8207225"/>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Steadily</a:t>
            </a:r>
            <a:endParaRPr b="0" i="0" sz="1400" u="none" cap="none" strike="noStrike">
              <a:solidFill>
                <a:srgbClr val="000000"/>
              </a:solidFill>
              <a:latin typeface="Arial"/>
              <a:ea typeface="Arial"/>
              <a:cs typeface="Arial"/>
              <a:sym typeface="Arial"/>
            </a:endParaRPr>
          </a:p>
        </p:txBody>
      </p:sp>
      <p:sp>
        <p:nvSpPr>
          <p:cNvPr id="330" name="Google Shape;330;g3091ead9dc8_0_26"/>
          <p:cNvSpPr txBox="1"/>
          <p:nvPr/>
        </p:nvSpPr>
        <p:spPr>
          <a:xfrm>
            <a:off x="7131050" y="8207225"/>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Uneasily</a:t>
            </a:r>
            <a:endParaRPr b="0" i="0" sz="1400" u="none" cap="none" strike="noStrike">
              <a:solidFill>
                <a:srgbClr val="000000"/>
              </a:solidFill>
              <a:latin typeface="Arial"/>
              <a:ea typeface="Arial"/>
              <a:cs typeface="Arial"/>
              <a:sym typeface="Arial"/>
            </a:endParaRPr>
          </a:p>
        </p:txBody>
      </p:sp>
      <p:sp>
        <p:nvSpPr>
          <p:cNvPr id="331" name="Google Shape;331;g3091ead9dc8_0_26"/>
          <p:cNvSpPr txBox="1"/>
          <p:nvPr/>
        </p:nvSpPr>
        <p:spPr>
          <a:xfrm>
            <a:off x="10538025" y="7544625"/>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Worriedly</a:t>
            </a:r>
            <a:endParaRPr b="0" i="0" sz="1400" u="none" cap="none" strike="noStrike">
              <a:solidFill>
                <a:srgbClr val="000000"/>
              </a:solidFill>
              <a:latin typeface="Arial"/>
              <a:ea typeface="Arial"/>
              <a:cs typeface="Arial"/>
              <a:sym typeface="Arial"/>
            </a:endParaRPr>
          </a:p>
        </p:txBody>
      </p:sp>
      <p:sp>
        <p:nvSpPr>
          <p:cNvPr id="332" name="Google Shape;332;g3091ead9dc8_0_26"/>
          <p:cNvSpPr txBox="1"/>
          <p:nvPr/>
        </p:nvSpPr>
        <p:spPr>
          <a:xfrm>
            <a:off x="14348250" y="7544625"/>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Fearfully</a:t>
            </a:r>
            <a:endParaRPr b="0" i="0" sz="1400" u="none" cap="none" strike="noStrike">
              <a:solidFill>
                <a:srgbClr val="000000"/>
              </a:solidFill>
              <a:latin typeface="Arial"/>
              <a:ea typeface="Arial"/>
              <a:cs typeface="Arial"/>
              <a:sym typeface="Arial"/>
            </a:endParaRPr>
          </a:p>
        </p:txBody>
      </p:sp>
      <p:sp>
        <p:nvSpPr>
          <p:cNvPr id="333" name="Google Shape;333;g3091ead9dc8_0_26"/>
          <p:cNvSpPr txBox="1"/>
          <p:nvPr/>
        </p:nvSpPr>
        <p:spPr>
          <a:xfrm>
            <a:off x="3215350" y="8203138"/>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Swiftly</a:t>
            </a:r>
            <a:endParaRPr b="0" i="0" sz="1400" u="none" cap="none" strike="noStrike">
              <a:solidFill>
                <a:srgbClr val="000000"/>
              </a:solidFill>
              <a:latin typeface="Arial"/>
              <a:ea typeface="Arial"/>
              <a:cs typeface="Arial"/>
              <a:sym typeface="Arial"/>
            </a:endParaRPr>
          </a:p>
        </p:txBody>
      </p:sp>
      <p:sp>
        <p:nvSpPr>
          <p:cNvPr id="334" name="Google Shape;334;g3091ead9dc8_0_26"/>
          <p:cNvSpPr txBox="1"/>
          <p:nvPr/>
        </p:nvSpPr>
        <p:spPr>
          <a:xfrm>
            <a:off x="6985550" y="7544625"/>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Briskly</a:t>
            </a:r>
            <a:endParaRPr b="0" i="0" sz="1400" u="none" cap="none" strike="noStrike">
              <a:solidFill>
                <a:srgbClr val="000000"/>
              </a:solidFill>
              <a:latin typeface="Arial"/>
              <a:ea typeface="Arial"/>
              <a:cs typeface="Arial"/>
              <a:sym typeface="Arial"/>
            </a:endParaRPr>
          </a:p>
        </p:txBody>
      </p:sp>
      <p:sp>
        <p:nvSpPr>
          <p:cNvPr id="335" name="Google Shape;335;g3091ead9dc8_0_26"/>
          <p:cNvSpPr txBox="1"/>
          <p:nvPr/>
        </p:nvSpPr>
        <p:spPr>
          <a:xfrm>
            <a:off x="14348250" y="67870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Rapidly</a:t>
            </a:r>
            <a:endParaRPr b="0" i="0" sz="1400" u="none" cap="none" strike="noStrike">
              <a:solidFill>
                <a:srgbClr val="000000"/>
              </a:solidFill>
              <a:latin typeface="Arial"/>
              <a:ea typeface="Arial"/>
              <a:cs typeface="Arial"/>
              <a:sym typeface="Arial"/>
            </a:endParaRPr>
          </a:p>
        </p:txBody>
      </p:sp>
      <p:sp>
        <p:nvSpPr>
          <p:cNvPr id="336" name="Google Shape;336;g3091ead9dc8_0_26"/>
          <p:cNvSpPr txBox="1"/>
          <p:nvPr/>
        </p:nvSpPr>
        <p:spPr>
          <a:xfrm>
            <a:off x="3215350" y="7502463"/>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Forcefully</a:t>
            </a:r>
            <a:endParaRPr b="0" i="0" sz="1400" u="none" cap="none" strike="noStrike">
              <a:solidFill>
                <a:srgbClr val="000000"/>
              </a:solidFill>
              <a:latin typeface="Arial"/>
              <a:ea typeface="Arial"/>
              <a:cs typeface="Arial"/>
              <a:sym typeface="Arial"/>
            </a:endParaRPr>
          </a:p>
        </p:txBody>
      </p:sp>
      <p:sp>
        <p:nvSpPr>
          <p:cNvPr id="337" name="Google Shape;337;g3091ead9dc8_0_26"/>
          <p:cNvSpPr txBox="1"/>
          <p:nvPr/>
        </p:nvSpPr>
        <p:spPr>
          <a:xfrm>
            <a:off x="7131050" y="689020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Fiercely</a:t>
            </a:r>
            <a:endParaRPr b="0" i="0" sz="1400" u="none" cap="none" strike="noStrike">
              <a:solidFill>
                <a:srgbClr val="000000"/>
              </a:solidFill>
              <a:latin typeface="Arial"/>
              <a:ea typeface="Arial"/>
              <a:cs typeface="Arial"/>
              <a:sym typeface="Arial"/>
            </a:endParaRPr>
          </a:p>
        </p:txBody>
      </p:sp>
      <p:sp>
        <p:nvSpPr>
          <p:cNvPr id="338" name="Google Shape;338;g3091ead9dc8_0_26"/>
          <p:cNvSpPr txBox="1"/>
          <p:nvPr/>
        </p:nvSpPr>
        <p:spPr>
          <a:xfrm>
            <a:off x="10224225" y="6890200"/>
            <a:ext cx="36276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Aggressively</a:t>
            </a:r>
            <a:endParaRPr b="0" i="0" sz="1400" u="none" cap="none" strike="noStrike">
              <a:solidFill>
                <a:srgbClr val="000000"/>
              </a:solidFill>
              <a:latin typeface="Arial"/>
              <a:ea typeface="Arial"/>
              <a:cs typeface="Arial"/>
              <a:sym typeface="Arial"/>
            </a:endParaRPr>
          </a:p>
        </p:txBody>
      </p:sp>
      <p:sp>
        <p:nvSpPr>
          <p:cNvPr id="339" name="Google Shape;339;g3091ead9dc8_0_26"/>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343" name="Shape 343"/>
        <p:cNvGrpSpPr/>
        <p:nvPr/>
      </p:nvGrpSpPr>
      <p:grpSpPr>
        <a:xfrm>
          <a:off x="0" y="0"/>
          <a:ext cx="0" cy="0"/>
          <a:chOff x="0" y="0"/>
          <a:chExt cx="0" cy="0"/>
        </a:xfrm>
      </p:grpSpPr>
      <p:sp>
        <p:nvSpPr>
          <p:cNvPr id="344" name="Google Shape;344;g3091ead9dc8_0_83"/>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3">
              <a:alphaModFix/>
            </a:blip>
            <a:stretch>
              <a:fillRect b="0" l="0" r="0" t="0"/>
            </a:stretch>
          </a:blipFill>
          <a:ln>
            <a:noFill/>
          </a:ln>
        </p:spPr>
      </p:sp>
      <p:sp>
        <p:nvSpPr>
          <p:cNvPr id="345" name="Google Shape;345;g3091ead9dc8_0_83"/>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4">
              <a:alphaModFix/>
            </a:blip>
            <a:stretch>
              <a:fillRect b="0" l="0" r="0" t="0"/>
            </a:stretch>
          </a:blipFill>
          <a:ln>
            <a:noFill/>
          </a:ln>
        </p:spPr>
      </p:sp>
      <p:sp>
        <p:nvSpPr>
          <p:cNvPr id="346" name="Google Shape;346;g3091ead9dc8_0_83"/>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347" name="Google Shape;347;g3091ead9dc8_0_83"/>
          <p:cNvSpPr txBox="1"/>
          <p:nvPr/>
        </p:nvSpPr>
        <p:spPr>
          <a:xfrm>
            <a:off x="13021076" y="240366"/>
            <a:ext cx="6171300" cy="10980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Activity</a:t>
            </a:r>
            <a:endParaRPr b="0" i="0" sz="1400" u="none" cap="none" strike="noStrike">
              <a:solidFill>
                <a:srgbClr val="000000"/>
              </a:solidFill>
              <a:latin typeface="Arial"/>
              <a:ea typeface="Arial"/>
              <a:cs typeface="Arial"/>
              <a:sym typeface="Arial"/>
            </a:endParaRPr>
          </a:p>
        </p:txBody>
      </p:sp>
      <p:pic>
        <p:nvPicPr>
          <p:cNvPr id="348" name="Google Shape;348;g3091ead9dc8_0_83"/>
          <p:cNvPicPr preferRelativeResize="0"/>
          <p:nvPr/>
        </p:nvPicPr>
        <p:blipFill rotWithShape="1">
          <a:blip r:embed="rId6">
            <a:alphaModFix/>
          </a:blip>
          <a:srcRect b="16397" l="33460" r="19571" t="50777"/>
          <a:stretch/>
        </p:blipFill>
        <p:spPr>
          <a:xfrm>
            <a:off x="2861700" y="1641924"/>
            <a:ext cx="13351920" cy="5248276"/>
          </a:xfrm>
          <a:prstGeom prst="rect">
            <a:avLst/>
          </a:prstGeom>
          <a:noFill/>
          <a:ln>
            <a:noFill/>
          </a:ln>
        </p:spPr>
      </p:pic>
      <p:sp>
        <p:nvSpPr>
          <p:cNvPr id="349" name="Google Shape;349;g3091ead9dc8_0_83"/>
          <p:cNvSpPr txBox="1"/>
          <p:nvPr/>
        </p:nvSpPr>
        <p:spPr>
          <a:xfrm>
            <a:off x="6424875" y="2786238"/>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Leisurely</a:t>
            </a:r>
            <a:endParaRPr b="0" i="0" sz="1400" u="none" cap="none" strike="noStrike">
              <a:solidFill>
                <a:srgbClr val="000000"/>
              </a:solidFill>
              <a:latin typeface="Arial"/>
              <a:ea typeface="Arial"/>
              <a:cs typeface="Arial"/>
              <a:sym typeface="Arial"/>
            </a:endParaRPr>
          </a:p>
        </p:txBody>
      </p:sp>
      <p:sp>
        <p:nvSpPr>
          <p:cNvPr id="350" name="Google Shape;350;g3091ead9dc8_0_83"/>
          <p:cNvSpPr txBox="1"/>
          <p:nvPr/>
        </p:nvSpPr>
        <p:spPr>
          <a:xfrm>
            <a:off x="6424875" y="35275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Gradually</a:t>
            </a:r>
            <a:endParaRPr b="0" i="0" sz="1400" u="none" cap="none" strike="noStrike">
              <a:solidFill>
                <a:srgbClr val="000000"/>
              </a:solidFill>
              <a:latin typeface="Arial"/>
              <a:ea typeface="Arial"/>
              <a:cs typeface="Arial"/>
              <a:sym typeface="Arial"/>
            </a:endParaRPr>
          </a:p>
        </p:txBody>
      </p:sp>
      <p:sp>
        <p:nvSpPr>
          <p:cNvPr id="351" name="Google Shape;351;g3091ead9dc8_0_83"/>
          <p:cNvSpPr txBox="1"/>
          <p:nvPr/>
        </p:nvSpPr>
        <p:spPr>
          <a:xfrm>
            <a:off x="6469163" y="44872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Steadily</a:t>
            </a:r>
            <a:endParaRPr b="0" i="0" sz="1400" u="none" cap="none" strike="noStrike">
              <a:solidFill>
                <a:srgbClr val="000000"/>
              </a:solidFill>
              <a:latin typeface="Arial"/>
              <a:ea typeface="Arial"/>
              <a:cs typeface="Arial"/>
              <a:sym typeface="Arial"/>
            </a:endParaRPr>
          </a:p>
        </p:txBody>
      </p:sp>
      <p:sp>
        <p:nvSpPr>
          <p:cNvPr id="352" name="Google Shape;352;g3091ead9dc8_0_83"/>
          <p:cNvSpPr txBox="1"/>
          <p:nvPr/>
        </p:nvSpPr>
        <p:spPr>
          <a:xfrm>
            <a:off x="9722975" y="36344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Uneasily</a:t>
            </a:r>
            <a:endParaRPr b="0" i="0" sz="1400" u="none" cap="none" strike="noStrike">
              <a:solidFill>
                <a:srgbClr val="000000"/>
              </a:solidFill>
              <a:latin typeface="Arial"/>
              <a:ea typeface="Arial"/>
              <a:cs typeface="Arial"/>
              <a:sym typeface="Arial"/>
            </a:endParaRPr>
          </a:p>
        </p:txBody>
      </p:sp>
      <p:sp>
        <p:nvSpPr>
          <p:cNvPr id="353" name="Google Shape;353;g3091ead9dc8_0_83"/>
          <p:cNvSpPr txBox="1"/>
          <p:nvPr/>
        </p:nvSpPr>
        <p:spPr>
          <a:xfrm>
            <a:off x="9722975" y="44872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Worriedly</a:t>
            </a:r>
            <a:endParaRPr b="0" i="0" sz="1400" u="none" cap="none" strike="noStrike">
              <a:solidFill>
                <a:srgbClr val="000000"/>
              </a:solidFill>
              <a:latin typeface="Arial"/>
              <a:ea typeface="Arial"/>
              <a:cs typeface="Arial"/>
              <a:sym typeface="Arial"/>
            </a:endParaRPr>
          </a:p>
        </p:txBody>
      </p:sp>
      <p:sp>
        <p:nvSpPr>
          <p:cNvPr id="354" name="Google Shape;354;g3091ead9dc8_0_83"/>
          <p:cNvSpPr txBox="1"/>
          <p:nvPr/>
        </p:nvSpPr>
        <p:spPr>
          <a:xfrm>
            <a:off x="9813500" y="27862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Fearfully</a:t>
            </a:r>
            <a:endParaRPr b="0" i="0" sz="1400" u="none" cap="none" strike="noStrike">
              <a:solidFill>
                <a:srgbClr val="000000"/>
              </a:solidFill>
              <a:latin typeface="Arial"/>
              <a:ea typeface="Arial"/>
              <a:cs typeface="Arial"/>
              <a:sym typeface="Arial"/>
            </a:endParaRPr>
          </a:p>
        </p:txBody>
      </p:sp>
      <p:sp>
        <p:nvSpPr>
          <p:cNvPr id="355" name="Google Shape;355;g3091ead9dc8_0_83"/>
          <p:cNvSpPr txBox="1"/>
          <p:nvPr/>
        </p:nvSpPr>
        <p:spPr>
          <a:xfrm>
            <a:off x="3215350" y="4487238"/>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Swiftly</a:t>
            </a:r>
            <a:endParaRPr b="0" i="0" sz="1400" u="none" cap="none" strike="noStrike">
              <a:solidFill>
                <a:srgbClr val="000000"/>
              </a:solidFill>
              <a:latin typeface="Arial"/>
              <a:ea typeface="Arial"/>
              <a:cs typeface="Arial"/>
              <a:sym typeface="Arial"/>
            </a:endParaRPr>
          </a:p>
        </p:txBody>
      </p:sp>
      <p:sp>
        <p:nvSpPr>
          <p:cNvPr id="356" name="Google Shape;356;g3091ead9dc8_0_83"/>
          <p:cNvSpPr txBox="1"/>
          <p:nvPr/>
        </p:nvSpPr>
        <p:spPr>
          <a:xfrm>
            <a:off x="3036250" y="35275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Briskly</a:t>
            </a:r>
            <a:endParaRPr b="0" i="0" sz="1400" u="none" cap="none" strike="noStrike">
              <a:solidFill>
                <a:srgbClr val="000000"/>
              </a:solidFill>
              <a:latin typeface="Arial"/>
              <a:ea typeface="Arial"/>
              <a:cs typeface="Arial"/>
              <a:sym typeface="Arial"/>
            </a:endParaRPr>
          </a:p>
        </p:txBody>
      </p:sp>
      <p:sp>
        <p:nvSpPr>
          <p:cNvPr id="357" name="Google Shape;357;g3091ead9dc8_0_83"/>
          <p:cNvSpPr txBox="1"/>
          <p:nvPr/>
        </p:nvSpPr>
        <p:spPr>
          <a:xfrm>
            <a:off x="3215350" y="2667950"/>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Rapidly</a:t>
            </a:r>
            <a:endParaRPr b="0" i="0" sz="1400" u="none" cap="none" strike="noStrike">
              <a:solidFill>
                <a:srgbClr val="000000"/>
              </a:solidFill>
              <a:latin typeface="Arial"/>
              <a:ea typeface="Arial"/>
              <a:cs typeface="Arial"/>
              <a:sym typeface="Arial"/>
            </a:endParaRPr>
          </a:p>
        </p:txBody>
      </p:sp>
      <p:sp>
        <p:nvSpPr>
          <p:cNvPr id="358" name="Google Shape;358;g3091ead9dc8_0_83"/>
          <p:cNvSpPr txBox="1"/>
          <p:nvPr/>
        </p:nvSpPr>
        <p:spPr>
          <a:xfrm>
            <a:off x="13021075" y="2667938"/>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Forcefully</a:t>
            </a:r>
            <a:endParaRPr b="0" i="0" sz="1400" u="none" cap="none" strike="noStrike">
              <a:solidFill>
                <a:srgbClr val="000000"/>
              </a:solidFill>
              <a:latin typeface="Arial"/>
              <a:ea typeface="Arial"/>
              <a:cs typeface="Arial"/>
              <a:sym typeface="Arial"/>
            </a:endParaRPr>
          </a:p>
        </p:txBody>
      </p:sp>
      <p:sp>
        <p:nvSpPr>
          <p:cNvPr id="359" name="Google Shape;359;g3091ead9dc8_0_83"/>
          <p:cNvSpPr txBox="1"/>
          <p:nvPr/>
        </p:nvSpPr>
        <p:spPr>
          <a:xfrm>
            <a:off x="13021075" y="3634438"/>
            <a:ext cx="3000000" cy="9597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chemeClr val="dk1"/>
                </a:solidFill>
                <a:latin typeface="Dekko"/>
                <a:ea typeface="Dekko"/>
                <a:cs typeface="Dekko"/>
                <a:sym typeface="Dekko"/>
              </a:rPr>
              <a:t>Fiercely</a:t>
            </a:r>
            <a:endParaRPr b="0" i="0" sz="1400" u="none" cap="none" strike="noStrike">
              <a:solidFill>
                <a:srgbClr val="000000"/>
              </a:solidFill>
              <a:latin typeface="Arial"/>
              <a:ea typeface="Arial"/>
              <a:cs typeface="Arial"/>
              <a:sym typeface="Arial"/>
            </a:endParaRPr>
          </a:p>
        </p:txBody>
      </p:sp>
      <p:sp>
        <p:nvSpPr>
          <p:cNvPr id="360" name="Google Shape;360;g3091ead9dc8_0_83"/>
          <p:cNvSpPr txBox="1"/>
          <p:nvPr/>
        </p:nvSpPr>
        <p:spPr>
          <a:xfrm>
            <a:off x="12586025" y="4487250"/>
            <a:ext cx="3627600" cy="852000"/>
          </a:xfrm>
          <a:prstGeom prst="rect">
            <a:avLst/>
          </a:prstGeom>
          <a:noFill/>
          <a:ln>
            <a:noFill/>
          </a:ln>
        </p:spPr>
        <p:txBody>
          <a:bodyPr anchorCtr="0" anchor="t" bIns="91425" lIns="91425" spcFirstLastPara="1" rIns="91425" wrap="square" tIns="91425">
            <a:spAutoFit/>
          </a:bodyPr>
          <a:lstStyle/>
          <a:p>
            <a:pPr indent="0" lvl="0" marL="0" marR="0" rtl="0" algn="ctr">
              <a:lnSpc>
                <a:spcPct val="112015"/>
              </a:lnSpc>
              <a:spcBef>
                <a:spcPts val="0"/>
              </a:spcBef>
              <a:spcAft>
                <a:spcPts val="0"/>
              </a:spcAft>
              <a:buClr>
                <a:srgbClr val="000000"/>
              </a:buClr>
              <a:buSzPts val="4335"/>
              <a:buFont typeface="Arial"/>
              <a:buNone/>
            </a:pPr>
            <a:r>
              <a:rPr b="0" i="0" lang="en-US" sz="4335" u="none" cap="none" strike="noStrike">
                <a:solidFill>
                  <a:schemeClr val="dk1"/>
                </a:solidFill>
                <a:latin typeface="Dekko"/>
                <a:ea typeface="Dekko"/>
                <a:cs typeface="Dekko"/>
                <a:sym typeface="Dekko"/>
              </a:rPr>
              <a:t>Aggressively</a:t>
            </a:r>
            <a:endParaRPr b="0" i="0" sz="700" u="none" cap="none" strike="noStrike">
              <a:solidFill>
                <a:srgbClr val="000000"/>
              </a:solidFill>
              <a:latin typeface="Arial"/>
              <a:ea typeface="Arial"/>
              <a:cs typeface="Arial"/>
              <a:sym typeface="Arial"/>
            </a:endParaRPr>
          </a:p>
        </p:txBody>
      </p:sp>
      <p:sp>
        <p:nvSpPr>
          <p:cNvPr id="361" name="Google Shape;361;g3091ead9dc8_0_83"/>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365" name="Shape 365"/>
        <p:cNvGrpSpPr/>
        <p:nvPr/>
      </p:nvGrpSpPr>
      <p:grpSpPr>
        <a:xfrm>
          <a:off x="0" y="0"/>
          <a:ext cx="0" cy="0"/>
          <a:chOff x="0" y="0"/>
          <a:chExt cx="0" cy="0"/>
        </a:xfrm>
      </p:grpSpPr>
      <p:sp>
        <p:nvSpPr>
          <p:cNvPr id="366" name="Google Shape;366;p18"/>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367" name="Google Shape;367;p18"/>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368" name="Google Shape;368;p18"/>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369" name="Google Shape;369;p18"/>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370" name="Google Shape;370;p18"/>
          <p:cNvSpPr/>
          <p:nvPr/>
        </p:nvSpPr>
        <p:spPr>
          <a:xfrm>
            <a:off x="2445148" y="5382272"/>
            <a:ext cx="4933951" cy="3623089"/>
          </a:xfrm>
          <a:custGeom>
            <a:rect b="b" l="l" r="r" t="t"/>
            <a:pathLst>
              <a:path extrusionOk="0" h="3623089" w="4933951">
                <a:moveTo>
                  <a:pt x="0" y="0"/>
                </a:moveTo>
                <a:lnTo>
                  <a:pt x="4933951" y="0"/>
                </a:lnTo>
                <a:lnTo>
                  <a:pt x="4933951" y="3623089"/>
                </a:lnTo>
                <a:lnTo>
                  <a:pt x="0" y="3623089"/>
                </a:lnTo>
                <a:lnTo>
                  <a:pt x="0" y="0"/>
                </a:lnTo>
                <a:close/>
              </a:path>
            </a:pathLst>
          </a:custGeom>
          <a:blipFill rotWithShape="1">
            <a:blip r:embed="rId6">
              <a:alphaModFix/>
            </a:blip>
            <a:stretch>
              <a:fillRect b="0" l="-33766" r="0" t="-2527"/>
            </a:stretch>
          </a:blipFill>
          <a:ln cap="sq" cmpd="sng" w="38100">
            <a:solidFill>
              <a:srgbClr val="000000"/>
            </a:solidFill>
            <a:prstDash val="solid"/>
            <a:miter lim="8000"/>
            <a:headEnd len="sm" w="sm" type="none"/>
            <a:tailEnd len="sm" w="sm" type="none"/>
          </a:ln>
        </p:spPr>
      </p:sp>
      <p:sp>
        <p:nvSpPr>
          <p:cNvPr id="371" name="Google Shape;371;p18"/>
          <p:cNvSpPr/>
          <p:nvPr/>
        </p:nvSpPr>
        <p:spPr>
          <a:xfrm>
            <a:off x="12667522" y="5382272"/>
            <a:ext cx="4224736" cy="3623089"/>
          </a:xfrm>
          <a:custGeom>
            <a:rect b="b" l="l" r="r" t="t"/>
            <a:pathLst>
              <a:path extrusionOk="0" h="3623089" w="4224736">
                <a:moveTo>
                  <a:pt x="0" y="0"/>
                </a:moveTo>
                <a:lnTo>
                  <a:pt x="4224736" y="0"/>
                </a:lnTo>
                <a:lnTo>
                  <a:pt x="4224736" y="3623089"/>
                </a:lnTo>
                <a:lnTo>
                  <a:pt x="0" y="3623089"/>
                </a:lnTo>
                <a:lnTo>
                  <a:pt x="0" y="0"/>
                </a:lnTo>
                <a:close/>
              </a:path>
            </a:pathLst>
          </a:custGeom>
          <a:blipFill rotWithShape="1">
            <a:blip r:embed="rId7">
              <a:alphaModFix/>
            </a:blip>
            <a:stretch>
              <a:fillRect b="0" l="0" r="0" t="-5816"/>
            </a:stretch>
          </a:blipFill>
          <a:ln cap="sq" cmpd="sng" w="38100">
            <a:solidFill>
              <a:srgbClr val="000000"/>
            </a:solidFill>
            <a:prstDash val="solid"/>
            <a:miter lim="8000"/>
            <a:headEnd len="sm" w="sm" type="none"/>
            <a:tailEnd len="sm" w="sm" type="none"/>
          </a:ln>
        </p:spPr>
      </p:sp>
      <p:sp>
        <p:nvSpPr>
          <p:cNvPr id="372" name="Google Shape;372;p18"/>
          <p:cNvSpPr/>
          <p:nvPr/>
        </p:nvSpPr>
        <p:spPr>
          <a:xfrm>
            <a:off x="7567813" y="5382272"/>
            <a:ext cx="4909209" cy="3623089"/>
          </a:xfrm>
          <a:custGeom>
            <a:rect b="b" l="l" r="r" t="t"/>
            <a:pathLst>
              <a:path extrusionOk="0" h="3623089" w="4909209">
                <a:moveTo>
                  <a:pt x="0" y="0"/>
                </a:moveTo>
                <a:lnTo>
                  <a:pt x="4909209" y="0"/>
                </a:lnTo>
                <a:lnTo>
                  <a:pt x="4909209" y="3623089"/>
                </a:lnTo>
                <a:lnTo>
                  <a:pt x="0" y="3623089"/>
                </a:lnTo>
                <a:lnTo>
                  <a:pt x="0" y="0"/>
                </a:lnTo>
                <a:close/>
              </a:path>
            </a:pathLst>
          </a:custGeom>
          <a:blipFill rotWithShape="1">
            <a:blip r:embed="rId8">
              <a:alphaModFix/>
            </a:blip>
            <a:stretch>
              <a:fillRect b="0" l="0" r="-31004" t="0"/>
            </a:stretch>
          </a:blipFill>
          <a:ln cap="sq" cmpd="sng" w="38100">
            <a:solidFill>
              <a:srgbClr val="000000"/>
            </a:solidFill>
            <a:prstDash val="solid"/>
            <a:miter lim="8000"/>
            <a:headEnd len="sm" w="sm" type="none"/>
            <a:tailEnd len="sm" w="sm" type="none"/>
          </a:ln>
        </p:spPr>
      </p:sp>
      <p:sp>
        <p:nvSpPr>
          <p:cNvPr id="373" name="Google Shape;373;p18"/>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Activity</a:t>
            </a:r>
            <a:endParaRPr b="0" i="0" sz="1400" u="none" cap="none" strike="noStrike">
              <a:solidFill>
                <a:srgbClr val="000000"/>
              </a:solidFill>
              <a:latin typeface="Arial"/>
              <a:ea typeface="Arial"/>
              <a:cs typeface="Arial"/>
              <a:sym typeface="Arial"/>
            </a:endParaRPr>
          </a:p>
        </p:txBody>
      </p:sp>
      <p:sp>
        <p:nvSpPr>
          <p:cNvPr id="374" name="Google Shape;374;p18"/>
          <p:cNvSpPr txBox="1"/>
          <p:nvPr/>
        </p:nvSpPr>
        <p:spPr>
          <a:xfrm>
            <a:off x="3037542" y="1169754"/>
            <a:ext cx="11186991" cy="64579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Portals to another world...</a:t>
            </a:r>
            <a:endParaRPr b="0" i="0" sz="1400" u="none" cap="none" strike="noStrike">
              <a:solidFill>
                <a:srgbClr val="000000"/>
              </a:solidFill>
              <a:latin typeface="Arial"/>
              <a:ea typeface="Arial"/>
              <a:cs typeface="Arial"/>
              <a:sym typeface="Arial"/>
            </a:endParaRPr>
          </a:p>
        </p:txBody>
      </p:sp>
      <p:sp>
        <p:nvSpPr>
          <p:cNvPr id="375" name="Google Shape;375;p18"/>
          <p:cNvSpPr txBox="1"/>
          <p:nvPr/>
        </p:nvSpPr>
        <p:spPr>
          <a:xfrm>
            <a:off x="2277927" y="2105780"/>
            <a:ext cx="14981400" cy="2574000"/>
          </a:xfrm>
          <a:prstGeom prst="rect">
            <a:avLst/>
          </a:prstGeom>
          <a:noFill/>
          <a:ln>
            <a:noFill/>
          </a:ln>
        </p:spPr>
        <p:txBody>
          <a:bodyPr anchorCtr="0" anchor="t" bIns="0" lIns="0" spcFirstLastPara="1" rIns="0" wrap="square" tIns="0">
            <a:spAutoFit/>
          </a:bodyPr>
          <a:lstStyle/>
          <a:p>
            <a:pPr indent="-431855" lvl="1" marL="914510" marR="0" rtl="0" algn="l">
              <a:lnSpc>
                <a:spcPct val="112018"/>
              </a:lnSpc>
              <a:spcBef>
                <a:spcPts val="0"/>
              </a:spcBef>
              <a:spcAft>
                <a:spcPts val="0"/>
              </a:spcAft>
              <a:buClr>
                <a:srgbClr val="AA000C"/>
              </a:buClr>
              <a:buSzPts val="3835"/>
              <a:buFont typeface="Arial"/>
              <a:buChar char="•"/>
            </a:pPr>
            <a:r>
              <a:rPr b="0" i="0" lang="en-US" sz="3834" u="none" cap="none" strike="noStrike">
                <a:solidFill>
                  <a:srgbClr val="AA000C"/>
                </a:solidFill>
                <a:latin typeface="Dekko"/>
                <a:ea typeface="Dekko"/>
                <a:cs typeface="Dekko"/>
                <a:sym typeface="Dekko"/>
              </a:rPr>
              <a:t>Look</a:t>
            </a:r>
            <a:r>
              <a:rPr b="0" i="0" lang="en-US" sz="3834" u="none" cap="none" strike="noStrike">
                <a:solidFill>
                  <a:srgbClr val="000000"/>
                </a:solidFill>
                <a:latin typeface="Dekko"/>
                <a:ea typeface="Dekko"/>
                <a:cs typeface="Dekko"/>
                <a:sym typeface="Dekko"/>
              </a:rPr>
              <a:t> at these </a:t>
            </a:r>
            <a:r>
              <a:rPr b="0" i="0" lang="en-US" sz="3834" u="none" cap="none" strike="noStrike">
                <a:solidFill>
                  <a:srgbClr val="00BF63"/>
                </a:solidFill>
                <a:latin typeface="Dekko"/>
                <a:ea typeface="Dekko"/>
                <a:cs typeface="Dekko"/>
                <a:sym typeface="Dekko"/>
              </a:rPr>
              <a:t>images</a:t>
            </a:r>
            <a:r>
              <a:rPr b="0" i="0" lang="en-US" sz="3834" u="none" cap="none" strike="noStrike">
                <a:solidFill>
                  <a:srgbClr val="000000"/>
                </a:solidFill>
                <a:latin typeface="Dekko"/>
                <a:ea typeface="Dekko"/>
                <a:cs typeface="Dekko"/>
                <a:sym typeface="Dekko"/>
              </a:rPr>
              <a:t> of </a:t>
            </a:r>
            <a:r>
              <a:rPr b="0" i="0" lang="en-US" sz="3834" u="none" cap="none" strike="noStrike">
                <a:solidFill>
                  <a:srgbClr val="00BF63"/>
                </a:solidFill>
                <a:latin typeface="Dekko"/>
                <a:ea typeface="Dekko"/>
                <a:cs typeface="Dekko"/>
                <a:sym typeface="Dekko"/>
              </a:rPr>
              <a:t>famous portals</a:t>
            </a:r>
            <a:r>
              <a:rPr b="0" i="0" lang="en-US" sz="3834" u="none" cap="none" strike="noStrike">
                <a:solidFill>
                  <a:srgbClr val="000000"/>
                </a:solidFill>
                <a:latin typeface="Dekko"/>
                <a:ea typeface="Dekko"/>
                <a:cs typeface="Dekko"/>
                <a:sym typeface="Dekko"/>
              </a:rPr>
              <a:t> and </a:t>
            </a:r>
            <a:r>
              <a:rPr b="0" i="0" lang="en-US" sz="3834" u="none" cap="none" strike="noStrike">
                <a:solidFill>
                  <a:srgbClr val="AA000C"/>
                </a:solidFill>
                <a:latin typeface="Dekko"/>
                <a:ea typeface="Dekko"/>
                <a:cs typeface="Dekko"/>
                <a:sym typeface="Dekko"/>
              </a:rPr>
              <a:t>discuss</a:t>
            </a:r>
            <a:r>
              <a:rPr b="0" i="0" lang="en-US" sz="3834" u="none" cap="none" strike="noStrike">
                <a:solidFill>
                  <a:srgbClr val="000000"/>
                </a:solidFill>
                <a:latin typeface="Dekko"/>
                <a:ea typeface="Dekko"/>
                <a:cs typeface="Dekko"/>
                <a:sym typeface="Dekko"/>
              </a:rPr>
              <a:t> with your partner:</a:t>
            </a:r>
            <a:endParaRPr b="0" i="0" sz="1000" u="none" cap="none" strike="noStrike">
              <a:solidFill>
                <a:srgbClr val="000000"/>
              </a:solidFill>
              <a:latin typeface="Arial"/>
              <a:ea typeface="Arial"/>
              <a:cs typeface="Arial"/>
              <a:sym typeface="Arial"/>
            </a:endParaRPr>
          </a:p>
          <a:p>
            <a:pPr indent="-431855" lvl="1" marL="914510" marR="0" rtl="0" algn="l">
              <a:lnSpc>
                <a:spcPct val="112018"/>
              </a:lnSpc>
              <a:spcBef>
                <a:spcPts val="0"/>
              </a:spcBef>
              <a:spcAft>
                <a:spcPts val="0"/>
              </a:spcAft>
              <a:buClr>
                <a:srgbClr val="AA000C"/>
              </a:buClr>
              <a:buSzPts val="3835"/>
              <a:buFont typeface="Arial"/>
              <a:buChar char="•"/>
            </a:pPr>
            <a:r>
              <a:rPr b="0" i="0" lang="en-US" sz="3834" u="none" cap="none" strike="noStrike">
                <a:solidFill>
                  <a:srgbClr val="AA000C"/>
                </a:solidFill>
                <a:latin typeface="Dekko"/>
                <a:ea typeface="Dekko"/>
                <a:cs typeface="Dekko"/>
                <a:sym typeface="Dekko"/>
              </a:rPr>
              <a:t>What</a:t>
            </a:r>
            <a:r>
              <a:rPr b="0" i="0" lang="en-US" sz="3834" u="none" cap="none" strike="noStrike">
                <a:solidFill>
                  <a:srgbClr val="000000"/>
                </a:solidFill>
                <a:latin typeface="Dekko"/>
                <a:ea typeface="Dekko"/>
                <a:cs typeface="Dekko"/>
                <a:sym typeface="Dekko"/>
              </a:rPr>
              <a:t> the </a:t>
            </a:r>
            <a:r>
              <a:rPr b="0" i="0" lang="en-US" sz="3834" u="none" cap="none" strike="noStrike">
                <a:solidFill>
                  <a:srgbClr val="00BF63"/>
                </a:solidFill>
                <a:latin typeface="Dekko"/>
                <a:ea typeface="Dekko"/>
                <a:cs typeface="Dekko"/>
                <a:sym typeface="Dekko"/>
              </a:rPr>
              <a:t>portal</a:t>
            </a:r>
            <a:r>
              <a:rPr b="0" i="0" lang="en-US" sz="3834" u="none" cap="none" strike="noStrike">
                <a:solidFill>
                  <a:srgbClr val="000000"/>
                </a:solidFill>
                <a:latin typeface="Dekko"/>
                <a:ea typeface="Dekko"/>
                <a:cs typeface="Dekko"/>
                <a:sym typeface="Dekko"/>
              </a:rPr>
              <a:t> is</a:t>
            </a:r>
            <a:endParaRPr b="0" i="0" sz="1000" u="none" cap="none" strike="noStrike">
              <a:solidFill>
                <a:srgbClr val="000000"/>
              </a:solidFill>
              <a:latin typeface="Arial"/>
              <a:ea typeface="Arial"/>
              <a:cs typeface="Arial"/>
              <a:sym typeface="Arial"/>
            </a:endParaRPr>
          </a:p>
          <a:p>
            <a:pPr indent="-431855" lvl="1" marL="914510" marR="0" rtl="0" algn="l">
              <a:lnSpc>
                <a:spcPct val="112018"/>
              </a:lnSpc>
              <a:spcBef>
                <a:spcPts val="0"/>
              </a:spcBef>
              <a:spcAft>
                <a:spcPts val="0"/>
              </a:spcAft>
              <a:buClr>
                <a:srgbClr val="AA000C"/>
              </a:buClr>
              <a:buSzPts val="3835"/>
              <a:buFont typeface="Arial"/>
              <a:buChar char="•"/>
            </a:pPr>
            <a:r>
              <a:rPr b="0" i="0" lang="en-US" sz="3834" u="none" cap="none" strike="noStrike">
                <a:solidFill>
                  <a:srgbClr val="AA000C"/>
                </a:solidFill>
                <a:latin typeface="Dekko"/>
                <a:ea typeface="Dekko"/>
                <a:cs typeface="Dekko"/>
                <a:sym typeface="Dekko"/>
              </a:rPr>
              <a:t>What</a:t>
            </a:r>
            <a:r>
              <a:rPr b="0" i="0" lang="en-US" sz="3834" u="none" cap="none" strike="noStrike">
                <a:solidFill>
                  <a:srgbClr val="000000"/>
                </a:solidFill>
                <a:latin typeface="Dekko"/>
                <a:ea typeface="Dekko"/>
                <a:cs typeface="Dekko"/>
                <a:sym typeface="Dekko"/>
              </a:rPr>
              <a:t> </a:t>
            </a:r>
            <a:r>
              <a:rPr b="0" i="0" lang="en-US" sz="3834" u="none" cap="none" strike="noStrike">
                <a:solidFill>
                  <a:srgbClr val="00BF63"/>
                </a:solidFill>
                <a:latin typeface="Dekko"/>
                <a:ea typeface="Dekko"/>
                <a:cs typeface="Dekko"/>
                <a:sym typeface="Dekko"/>
              </a:rPr>
              <a:t>book/film</a:t>
            </a:r>
            <a:r>
              <a:rPr b="0" i="0" lang="en-US" sz="3834" u="none" cap="none" strike="noStrike">
                <a:solidFill>
                  <a:srgbClr val="000000"/>
                </a:solidFill>
                <a:latin typeface="Dekko"/>
                <a:ea typeface="Dekko"/>
                <a:cs typeface="Dekko"/>
                <a:sym typeface="Dekko"/>
              </a:rPr>
              <a:t> is it</a:t>
            </a:r>
            <a:endParaRPr b="0" i="0" sz="1000" u="none" cap="none" strike="noStrike">
              <a:solidFill>
                <a:srgbClr val="000000"/>
              </a:solidFill>
              <a:latin typeface="Arial"/>
              <a:ea typeface="Arial"/>
              <a:cs typeface="Arial"/>
              <a:sym typeface="Arial"/>
            </a:endParaRPr>
          </a:p>
          <a:p>
            <a:pPr indent="-431855" lvl="1" marL="914510" marR="0" rtl="0" algn="l">
              <a:lnSpc>
                <a:spcPct val="112018"/>
              </a:lnSpc>
              <a:spcBef>
                <a:spcPts val="0"/>
              </a:spcBef>
              <a:spcAft>
                <a:spcPts val="0"/>
              </a:spcAft>
              <a:buClr>
                <a:srgbClr val="AA000C"/>
              </a:buClr>
              <a:buSzPts val="3835"/>
              <a:buFont typeface="Arial"/>
              <a:buChar char="•"/>
            </a:pPr>
            <a:r>
              <a:rPr b="0" i="0" lang="en-US" sz="3834" u="none" cap="none" strike="noStrike">
                <a:solidFill>
                  <a:srgbClr val="AA000C"/>
                </a:solidFill>
                <a:latin typeface="Dekko"/>
                <a:ea typeface="Dekko"/>
                <a:cs typeface="Dekko"/>
                <a:sym typeface="Dekko"/>
              </a:rPr>
              <a:t>Where</a:t>
            </a:r>
            <a:r>
              <a:rPr b="0" i="0" lang="en-US" sz="3834" u="none" cap="none" strike="noStrike">
                <a:solidFill>
                  <a:srgbClr val="000000"/>
                </a:solidFill>
                <a:latin typeface="Dekko"/>
                <a:ea typeface="Dekko"/>
                <a:cs typeface="Dekko"/>
                <a:sym typeface="Dekko"/>
              </a:rPr>
              <a:t> it takes the </a:t>
            </a:r>
            <a:r>
              <a:rPr b="0" i="0" lang="en-US" sz="3834" u="none" cap="none" strike="noStrike">
                <a:solidFill>
                  <a:srgbClr val="00BF63"/>
                </a:solidFill>
                <a:latin typeface="Dekko"/>
                <a:ea typeface="Dekko"/>
                <a:cs typeface="Dekko"/>
                <a:sym typeface="Dekko"/>
              </a:rPr>
              <a:t>characters </a:t>
            </a:r>
            <a:endParaRPr b="0" i="0" sz="1000" u="none" cap="none" strike="noStrike">
              <a:solidFill>
                <a:srgbClr val="000000"/>
              </a:solidFill>
              <a:latin typeface="Arial"/>
              <a:ea typeface="Arial"/>
              <a:cs typeface="Arial"/>
              <a:sym typeface="Arial"/>
            </a:endParaRPr>
          </a:p>
        </p:txBody>
      </p:sp>
      <p:sp>
        <p:nvSpPr>
          <p:cNvPr id="376" name="Google Shape;376;p18"/>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380" name="Shape 380"/>
        <p:cNvGrpSpPr/>
        <p:nvPr/>
      </p:nvGrpSpPr>
      <p:grpSpPr>
        <a:xfrm>
          <a:off x="0" y="0"/>
          <a:ext cx="0" cy="0"/>
          <a:chOff x="0" y="0"/>
          <a:chExt cx="0" cy="0"/>
        </a:xfrm>
      </p:grpSpPr>
      <p:sp>
        <p:nvSpPr>
          <p:cNvPr id="381" name="Google Shape;381;p19"/>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382" name="Google Shape;382;p19"/>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383" name="Google Shape;383;p19"/>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384" name="Google Shape;384;p19"/>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385" name="Google Shape;385;p19"/>
          <p:cNvSpPr/>
          <p:nvPr/>
        </p:nvSpPr>
        <p:spPr>
          <a:xfrm>
            <a:off x="2951225" y="3247187"/>
            <a:ext cx="12159940" cy="4424414"/>
          </a:xfrm>
          <a:custGeom>
            <a:rect b="b" l="l" r="r" t="t"/>
            <a:pathLst>
              <a:path extrusionOk="0" h="4620798" w="12345117">
                <a:moveTo>
                  <a:pt x="0" y="0"/>
                </a:moveTo>
                <a:lnTo>
                  <a:pt x="12345117" y="0"/>
                </a:lnTo>
                <a:lnTo>
                  <a:pt x="12345117" y="4620798"/>
                </a:lnTo>
                <a:lnTo>
                  <a:pt x="0" y="4620798"/>
                </a:lnTo>
                <a:lnTo>
                  <a:pt x="0" y="0"/>
                </a:lnTo>
                <a:close/>
              </a:path>
            </a:pathLst>
          </a:custGeom>
          <a:blipFill rotWithShape="1">
            <a:blip r:embed="rId6">
              <a:alphaModFix/>
            </a:blip>
            <a:stretch>
              <a:fillRect b="-41113" l="-1103" r="-1269" t="-41109"/>
            </a:stretch>
          </a:blipFill>
          <a:ln>
            <a:noFill/>
          </a:ln>
        </p:spPr>
      </p:sp>
      <p:sp>
        <p:nvSpPr>
          <p:cNvPr id="386" name="Google Shape;386;p19"/>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Activity</a:t>
            </a:r>
            <a:endParaRPr b="0" i="0" sz="1400" u="none" cap="none" strike="noStrike">
              <a:solidFill>
                <a:srgbClr val="000000"/>
              </a:solidFill>
              <a:latin typeface="Arial"/>
              <a:ea typeface="Arial"/>
              <a:cs typeface="Arial"/>
              <a:sym typeface="Arial"/>
            </a:endParaRPr>
          </a:p>
        </p:txBody>
      </p:sp>
      <p:sp>
        <p:nvSpPr>
          <p:cNvPr id="387" name="Google Shape;387;p19"/>
          <p:cNvSpPr txBox="1"/>
          <p:nvPr/>
        </p:nvSpPr>
        <p:spPr>
          <a:xfrm>
            <a:off x="3037542" y="1160229"/>
            <a:ext cx="11187000" cy="20946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200"/>
              <a:buFont typeface="Arial"/>
              <a:buNone/>
            </a:pPr>
            <a:r>
              <a:rPr b="0" i="0" lang="en-US" sz="4200" u="none" cap="none" strike="noStrike">
                <a:solidFill>
                  <a:srgbClr val="AA000C"/>
                </a:solidFill>
                <a:latin typeface="Dekko"/>
                <a:ea typeface="Dekko"/>
                <a:cs typeface="Dekko"/>
                <a:sym typeface="Dekko"/>
              </a:rPr>
              <a:t>Choose</a:t>
            </a:r>
            <a:r>
              <a:rPr b="0" i="0" lang="en-US" sz="4200" u="none" cap="none" strike="noStrike">
                <a:solidFill>
                  <a:srgbClr val="000000"/>
                </a:solidFill>
                <a:latin typeface="Dekko"/>
                <a:ea typeface="Dekko"/>
                <a:cs typeface="Dekko"/>
                <a:sym typeface="Dekko"/>
              </a:rPr>
              <a:t> a </a:t>
            </a:r>
            <a:r>
              <a:rPr b="0" i="0" lang="en-US" sz="4200" u="none" cap="none" strike="noStrike">
                <a:solidFill>
                  <a:srgbClr val="00BF63"/>
                </a:solidFill>
                <a:latin typeface="Dekko"/>
                <a:ea typeface="Dekko"/>
                <a:cs typeface="Dekko"/>
                <a:sym typeface="Dekko"/>
              </a:rPr>
              <a:t>portal</a:t>
            </a:r>
            <a:r>
              <a:rPr b="0" i="0" lang="en-US" sz="4200" u="none" cap="none" strike="noStrike">
                <a:solidFill>
                  <a:srgbClr val="000000"/>
                </a:solidFill>
                <a:latin typeface="Dekko"/>
                <a:ea typeface="Dekko"/>
                <a:cs typeface="Dekko"/>
                <a:sym typeface="Dekko"/>
              </a:rPr>
              <a:t> from the </a:t>
            </a:r>
            <a:r>
              <a:rPr b="0" i="0" lang="en-US" sz="4200" u="none" cap="none" strike="noStrike">
                <a:solidFill>
                  <a:srgbClr val="00BF63"/>
                </a:solidFill>
                <a:latin typeface="Dekko"/>
                <a:ea typeface="Dekko"/>
                <a:cs typeface="Dekko"/>
                <a:sym typeface="Dekko"/>
              </a:rPr>
              <a:t>images below</a:t>
            </a:r>
            <a:r>
              <a:rPr b="0" i="0" lang="en-US" sz="4200" u="none" cap="none" strike="noStrike">
                <a:solidFill>
                  <a:srgbClr val="000000"/>
                </a:solidFill>
                <a:latin typeface="Dekko"/>
                <a:ea typeface="Dekko"/>
                <a:cs typeface="Dekko"/>
                <a:sym typeface="Dekko"/>
              </a:rPr>
              <a:t>.</a:t>
            </a:r>
            <a:endParaRPr b="0" i="0" sz="13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4200"/>
              <a:buFont typeface="Arial"/>
              <a:buNone/>
            </a:pPr>
            <a:r>
              <a:rPr b="0" i="0" lang="en-US" sz="4200" u="none" cap="none" strike="noStrike">
                <a:solidFill>
                  <a:srgbClr val="AA000C"/>
                </a:solidFill>
                <a:latin typeface="Dekko"/>
                <a:ea typeface="Dekko"/>
                <a:cs typeface="Dekko"/>
                <a:sym typeface="Dekko"/>
              </a:rPr>
              <a:t>Tell</a:t>
            </a:r>
            <a:r>
              <a:rPr b="0" i="0" lang="en-US" sz="4200" u="none" cap="none" strike="noStrike">
                <a:solidFill>
                  <a:srgbClr val="000000"/>
                </a:solidFill>
                <a:latin typeface="Dekko"/>
                <a:ea typeface="Dekko"/>
                <a:cs typeface="Dekko"/>
                <a:sym typeface="Dekko"/>
              </a:rPr>
              <a:t> me your </a:t>
            </a:r>
            <a:r>
              <a:rPr b="0" i="0" lang="en-US" sz="4200" u="none" cap="none" strike="noStrike">
                <a:solidFill>
                  <a:srgbClr val="00BF63"/>
                </a:solidFill>
                <a:latin typeface="Dekko"/>
                <a:ea typeface="Dekko"/>
                <a:cs typeface="Dekko"/>
                <a:sym typeface="Dekko"/>
              </a:rPr>
              <a:t>portal of choice</a:t>
            </a:r>
            <a:r>
              <a:rPr b="0" i="0" lang="en-US" sz="4200" u="none" cap="none" strike="noStrike">
                <a:solidFill>
                  <a:srgbClr val="000000"/>
                </a:solidFill>
                <a:latin typeface="Dekko"/>
                <a:ea typeface="Dekko"/>
                <a:cs typeface="Dekko"/>
                <a:sym typeface="Dekko"/>
              </a:rPr>
              <a:t> and the reason </a:t>
            </a:r>
            <a:r>
              <a:rPr b="0" i="0" lang="en-US" sz="4200" u="none" cap="none" strike="noStrike">
                <a:solidFill>
                  <a:srgbClr val="AA000C"/>
                </a:solidFill>
                <a:latin typeface="Dekko"/>
                <a:ea typeface="Dekko"/>
                <a:cs typeface="Dekko"/>
                <a:sym typeface="Dekko"/>
              </a:rPr>
              <a:t>why</a:t>
            </a:r>
            <a:r>
              <a:rPr b="0" i="0" lang="en-US" sz="4200" u="none" cap="none" strike="noStrike">
                <a:solidFill>
                  <a:srgbClr val="000000"/>
                </a:solidFill>
                <a:latin typeface="Dekko"/>
                <a:ea typeface="Dekko"/>
                <a:cs typeface="Dekko"/>
                <a:sym typeface="Dekko"/>
              </a:rPr>
              <a:t> you have chosen it.</a:t>
            </a:r>
            <a:endParaRPr b="0" i="0" sz="1300" u="none" cap="none" strike="noStrike">
              <a:solidFill>
                <a:srgbClr val="000000"/>
              </a:solidFill>
              <a:latin typeface="Arial"/>
              <a:ea typeface="Arial"/>
              <a:cs typeface="Arial"/>
              <a:sym typeface="Arial"/>
            </a:endParaRPr>
          </a:p>
        </p:txBody>
      </p:sp>
      <p:sp>
        <p:nvSpPr>
          <p:cNvPr id="388" name="Google Shape;388;p19"/>
          <p:cNvSpPr txBox="1"/>
          <p:nvPr/>
        </p:nvSpPr>
        <p:spPr>
          <a:xfrm>
            <a:off x="2701508" y="7871148"/>
            <a:ext cx="8889000" cy="1349400"/>
          </a:xfrm>
          <a:prstGeom prst="rect">
            <a:avLst/>
          </a:prstGeom>
          <a:noFill/>
          <a:ln>
            <a:noFill/>
          </a:ln>
        </p:spPr>
        <p:txBody>
          <a:bodyPr anchorCtr="0" anchor="t" bIns="0" lIns="0" spcFirstLastPara="1" rIns="0" wrap="square" tIns="0">
            <a:spAutoFit/>
          </a:bodyPr>
          <a:lstStyle/>
          <a:p>
            <a:pPr indent="0" lvl="0" marL="0" marR="0" rtl="0" algn="l">
              <a:lnSpc>
                <a:spcPct val="112017"/>
              </a:lnSpc>
              <a:spcBef>
                <a:spcPts val="0"/>
              </a:spcBef>
              <a:spcAft>
                <a:spcPts val="0"/>
              </a:spcAft>
              <a:buClr>
                <a:srgbClr val="000000"/>
              </a:buClr>
              <a:buSzPts val="4135"/>
              <a:buFont typeface="Arial"/>
              <a:buNone/>
            </a:pPr>
            <a:r>
              <a:rPr b="0" i="0" lang="en-US" sz="4135" u="none" cap="none" strike="noStrike">
                <a:solidFill>
                  <a:srgbClr val="000000"/>
                </a:solidFill>
                <a:latin typeface="Dekko"/>
                <a:ea typeface="Dekko"/>
                <a:cs typeface="Dekko"/>
                <a:sym typeface="Dekko"/>
              </a:rPr>
              <a:t>I have chosen the ………… The reason I have chosen this is because…………</a:t>
            </a:r>
            <a:endParaRPr b="0" i="0" sz="1000" u="none" cap="none" strike="noStrike">
              <a:solidFill>
                <a:srgbClr val="000000"/>
              </a:solidFill>
              <a:latin typeface="Arial"/>
              <a:ea typeface="Arial"/>
              <a:cs typeface="Arial"/>
              <a:sym typeface="Arial"/>
            </a:endParaRPr>
          </a:p>
        </p:txBody>
      </p:sp>
      <p:sp>
        <p:nvSpPr>
          <p:cNvPr id="389" name="Google Shape;389;p19"/>
          <p:cNvSpPr txBox="1"/>
          <p:nvPr/>
        </p:nvSpPr>
        <p:spPr>
          <a:xfrm>
            <a:off x="12071324" y="7156773"/>
            <a:ext cx="5411700" cy="21621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4335"/>
              <a:buFont typeface="Arial"/>
              <a:buNone/>
            </a:pPr>
            <a:r>
              <a:rPr b="0" i="0" lang="en-US" sz="4335" u="none" cap="none" strike="noStrike">
                <a:solidFill>
                  <a:srgbClr val="00BF63"/>
                </a:solidFill>
                <a:latin typeface="Dekko"/>
                <a:ea typeface="Dekko"/>
                <a:cs typeface="Dekko"/>
                <a:sym typeface="Dekko"/>
              </a:rPr>
              <a:t>OR you could create one of your own! BE CREATIVE!</a:t>
            </a:r>
            <a:endParaRPr b="0" i="0" sz="700" u="none" cap="none" strike="noStrike">
              <a:solidFill>
                <a:srgbClr val="000000"/>
              </a:solidFill>
              <a:latin typeface="Arial"/>
              <a:ea typeface="Arial"/>
              <a:cs typeface="Arial"/>
              <a:sym typeface="Arial"/>
            </a:endParaRPr>
          </a:p>
        </p:txBody>
      </p:sp>
      <p:sp>
        <p:nvSpPr>
          <p:cNvPr id="390" name="Google Shape;390;p19"/>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95" name="Shape 95"/>
        <p:cNvGrpSpPr/>
        <p:nvPr/>
      </p:nvGrpSpPr>
      <p:grpSpPr>
        <a:xfrm>
          <a:off x="0" y="0"/>
          <a:ext cx="0" cy="0"/>
          <a:chOff x="0" y="0"/>
          <a:chExt cx="0" cy="0"/>
        </a:xfrm>
      </p:grpSpPr>
      <p:sp>
        <p:nvSpPr>
          <p:cNvPr id="96" name="Google Shape;96;p2"/>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97" name="Google Shape;97;p2"/>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98" name="Google Shape;98;p2"/>
          <p:cNvSpPr/>
          <p:nvPr/>
        </p:nvSpPr>
        <p:spPr>
          <a:xfrm>
            <a:off x="12144373" y="373716"/>
            <a:ext cx="5776170" cy="1718581"/>
          </a:xfrm>
          <a:custGeom>
            <a:rect b="b" l="l" r="r" t="t"/>
            <a:pathLst>
              <a:path extrusionOk="0" h="1718581" w="5776170">
                <a:moveTo>
                  <a:pt x="0" y="0"/>
                </a:moveTo>
                <a:lnTo>
                  <a:pt x="5776169" y="0"/>
                </a:lnTo>
                <a:lnTo>
                  <a:pt x="5776169" y="1718581"/>
                </a:lnTo>
                <a:lnTo>
                  <a:pt x="0" y="1718581"/>
                </a:lnTo>
                <a:lnTo>
                  <a:pt x="0" y="0"/>
                </a:lnTo>
                <a:close/>
              </a:path>
            </a:pathLst>
          </a:custGeom>
          <a:blipFill rotWithShape="1">
            <a:blip r:embed="rId3">
              <a:alphaModFix/>
            </a:blip>
            <a:stretch>
              <a:fillRect b="0" l="0" r="0" t="0"/>
            </a:stretch>
          </a:blipFill>
          <a:ln>
            <a:noFill/>
          </a:ln>
        </p:spPr>
      </p:sp>
      <p:sp>
        <p:nvSpPr>
          <p:cNvPr id="99" name="Google Shape;99;p2"/>
          <p:cNvSpPr txBox="1"/>
          <p:nvPr/>
        </p:nvSpPr>
        <p:spPr>
          <a:xfrm>
            <a:off x="1960572" y="2667950"/>
            <a:ext cx="12313500" cy="6306300"/>
          </a:xfrm>
          <a:prstGeom prst="rect">
            <a:avLst/>
          </a:prstGeom>
          <a:noFill/>
          <a:ln>
            <a:noFill/>
          </a:ln>
        </p:spPr>
        <p:txBody>
          <a:bodyPr anchorCtr="0" anchor="t" bIns="0" lIns="0" spcFirstLastPara="1" rIns="0" wrap="square" tIns="0">
            <a:spAutoFit/>
          </a:bodyPr>
          <a:lstStyle/>
          <a:p>
            <a:pPr indent="-539753" lvl="1" marL="1079505" marR="0" rtl="0" algn="l">
              <a:lnSpc>
                <a:spcPct val="109000"/>
              </a:lnSpc>
              <a:spcBef>
                <a:spcPts val="0"/>
              </a:spcBef>
              <a:spcAft>
                <a:spcPts val="0"/>
              </a:spcAft>
              <a:buClr>
                <a:schemeClr val="dk1"/>
              </a:buClr>
              <a:buSzPts val="5000"/>
              <a:buFont typeface="Arial"/>
              <a:buChar char="•"/>
            </a:pPr>
            <a:r>
              <a:rPr b="0" i="0" lang="en-US" sz="5000" u="none" cap="none" strike="noStrike">
                <a:solidFill>
                  <a:srgbClr val="FF0000"/>
                </a:solidFill>
                <a:latin typeface="Dekko"/>
                <a:ea typeface="Dekko"/>
                <a:cs typeface="Dekko"/>
                <a:sym typeface="Dekko"/>
              </a:rPr>
              <a:t>Understand</a:t>
            </a:r>
            <a:r>
              <a:rPr b="0" i="0" lang="en-US" sz="5000" u="none" cap="none" strike="noStrike">
                <a:solidFill>
                  <a:schemeClr val="dk1"/>
                </a:solidFill>
                <a:latin typeface="Dekko"/>
                <a:ea typeface="Dekko"/>
                <a:cs typeface="Dekko"/>
                <a:sym typeface="Dekko"/>
              </a:rPr>
              <a:t> </a:t>
            </a:r>
            <a:r>
              <a:rPr b="0" i="0" lang="en-US" sz="5000" u="none" cap="none" strike="noStrike">
                <a:solidFill>
                  <a:srgbClr val="00BF63"/>
                </a:solidFill>
                <a:latin typeface="Dekko"/>
                <a:ea typeface="Dekko"/>
                <a:cs typeface="Dekko"/>
                <a:sym typeface="Dekko"/>
              </a:rPr>
              <a:t>portals</a:t>
            </a:r>
            <a:r>
              <a:rPr b="0" i="0" lang="en-US" sz="5000" u="none" cap="none" strike="noStrike">
                <a:solidFill>
                  <a:schemeClr val="dk1"/>
                </a:solidFill>
                <a:latin typeface="Dekko"/>
                <a:ea typeface="Dekko"/>
                <a:cs typeface="Dekko"/>
                <a:sym typeface="Dekko"/>
              </a:rPr>
              <a:t> in fantasy writing</a:t>
            </a:r>
            <a:endParaRPr b="0" i="0" sz="1400" u="none" cap="none" strike="noStrike">
              <a:solidFill>
                <a:schemeClr val="dk1"/>
              </a:solidFill>
              <a:latin typeface="Arial"/>
              <a:ea typeface="Arial"/>
              <a:cs typeface="Arial"/>
              <a:sym typeface="Arial"/>
            </a:endParaRPr>
          </a:p>
          <a:p>
            <a:pPr indent="0" lvl="0" marL="0" marR="0" rtl="0" algn="l">
              <a:lnSpc>
                <a:spcPct val="109000"/>
              </a:lnSpc>
              <a:spcBef>
                <a:spcPts val="0"/>
              </a:spcBef>
              <a:spcAft>
                <a:spcPts val="0"/>
              </a:spcAft>
              <a:buClr>
                <a:srgbClr val="000000"/>
              </a:buClr>
              <a:buSzPts val="3000"/>
              <a:buFont typeface="Arial"/>
              <a:buNone/>
            </a:pPr>
            <a:r>
              <a:t/>
            </a:r>
            <a:endParaRPr b="0" i="0" sz="3000" u="none" cap="none" strike="noStrike">
              <a:solidFill>
                <a:schemeClr val="dk1"/>
              </a:solidFill>
              <a:latin typeface="Dekko"/>
              <a:ea typeface="Dekko"/>
              <a:cs typeface="Dekko"/>
              <a:sym typeface="Dekko"/>
            </a:endParaRPr>
          </a:p>
          <a:p>
            <a:pPr indent="-539752" lvl="1" marL="1079505" marR="0" rtl="0" algn="l">
              <a:lnSpc>
                <a:spcPct val="109000"/>
              </a:lnSpc>
              <a:spcBef>
                <a:spcPts val="0"/>
              </a:spcBef>
              <a:spcAft>
                <a:spcPts val="0"/>
              </a:spcAft>
              <a:buClr>
                <a:schemeClr val="dk1"/>
              </a:buClr>
              <a:buSzPts val="5000"/>
              <a:buFont typeface="Arial"/>
              <a:buChar char="•"/>
            </a:pPr>
            <a:r>
              <a:rPr b="0" i="0" lang="en-US" sz="5000" u="none" cap="none" strike="noStrike">
                <a:solidFill>
                  <a:srgbClr val="FF0000"/>
                </a:solidFill>
                <a:latin typeface="Dekko"/>
                <a:ea typeface="Dekko"/>
                <a:cs typeface="Dekko"/>
                <a:sym typeface="Dekko"/>
              </a:rPr>
              <a:t>Identify</a:t>
            </a:r>
            <a:r>
              <a:rPr b="0" i="0" lang="en-US" sz="5000" u="none" cap="none" strike="noStrike">
                <a:solidFill>
                  <a:schemeClr val="dk1"/>
                </a:solidFill>
                <a:latin typeface="Dekko"/>
                <a:ea typeface="Dekko"/>
                <a:cs typeface="Dekko"/>
                <a:sym typeface="Dekko"/>
              </a:rPr>
              <a:t> how a </a:t>
            </a:r>
            <a:r>
              <a:rPr b="0" i="0" lang="en-US" sz="5000" u="none" cap="none" strike="noStrike">
                <a:solidFill>
                  <a:srgbClr val="00BF63"/>
                </a:solidFill>
                <a:latin typeface="Dekko"/>
                <a:ea typeface="Dekko"/>
                <a:cs typeface="Dekko"/>
                <a:sym typeface="Dekko"/>
              </a:rPr>
              <a:t>fantasy portal</a:t>
            </a:r>
            <a:r>
              <a:rPr b="0" i="0" lang="en-US" sz="5000" u="none" cap="none" strike="noStrike">
                <a:solidFill>
                  <a:schemeClr val="dk1"/>
                </a:solidFill>
                <a:latin typeface="Dekko"/>
                <a:ea typeface="Dekko"/>
                <a:cs typeface="Dekko"/>
                <a:sym typeface="Dekko"/>
              </a:rPr>
              <a:t> is created</a:t>
            </a:r>
            <a:endParaRPr b="0" i="0" sz="5000" u="none" cap="none" strike="noStrike">
              <a:solidFill>
                <a:schemeClr val="dk1"/>
              </a:solidFill>
              <a:latin typeface="Dekko"/>
              <a:ea typeface="Dekko"/>
              <a:cs typeface="Dekko"/>
              <a:sym typeface="Dekko"/>
            </a:endParaRPr>
          </a:p>
          <a:p>
            <a:pPr indent="0" lvl="0" marL="914400" marR="0" rtl="0" algn="l">
              <a:lnSpc>
                <a:spcPct val="109000"/>
              </a:lnSpc>
              <a:spcBef>
                <a:spcPts val="0"/>
              </a:spcBef>
              <a:spcAft>
                <a:spcPts val="0"/>
              </a:spcAft>
              <a:buClr>
                <a:srgbClr val="000000"/>
              </a:buClr>
              <a:buSzPts val="5000"/>
              <a:buFont typeface="Arial"/>
              <a:buNone/>
            </a:pPr>
            <a:r>
              <a:t/>
            </a:r>
            <a:endParaRPr b="0" i="0" sz="5000" u="none" cap="none" strike="noStrike">
              <a:solidFill>
                <a:schemeClr val="dk1"/>
              </a:solidFill>
              <a:latin typeface="Dekko"/>
              <a:ea typeface="Dekko"/>
              <a:cs typeface="Dekko"/>
              <a:sym typeface="Dekko"/>
            </a:endParaRPr>
          </a:p>
          <a:p>
            <a:pPr indent="-539752" lvl="1" marL="1079505" marR="0" rtl="0" algn="l">
              <a:lnSpc>
                <a:spcPct val="109000"/>
              </a:lnSpc>
              <a:spcBef>
                <a:spcPts val="0"/>
              </a:spcBef>
              <a:spcAft>
                <a:spcPts val="0"/>
              </a:spcAft>
              <a:buClr>
                <a:schemeClr val="dk1"/>
              </a:buClr>
              <a:buSzPts val="5000"/>
              <a:buFont typeface="Arial"/>
              <a:buChar char="•"/>
            </a:pPr>
            <a:r>
              <a:rPr b="0" i="0" lang="en-US" sz="5000" u="none" cap="none" strike="noStrike">
                <a:solidFill>
                  <a:srgbClr val="FF0000"/>
                </a:solidFill>
                <a:latin typeface="Dekko"/>
                <a:ea typeface="Dekko"/>
                <a:cs typeface="Dekko"/>
                <a:sym typeface="Dekko"/>
              </a:rPr>
              <a:t>Apply</a:t>
            </a:r>
            <a:r>
              <a:rPr b="0" i="0" lang="en-US" sz="5000" u="none" cap="none" strike="noStrike">
                <a:solidFill>
                  <a:schemeClr val="dk1"/>
                </a:solidFill>
                <a:latin typeface="Dekko"/>
                <a:ea typeface="Dekko"/>
                <a:cs typeface="Dekko"/>
                <a:sym typeface="Dekko"/>
              </a:rPr>
              <a:t> our </a:t>
            </a:r>
            <a:r>
              <a:rPr b="0" i="0" lang="en-US" sz="5000" u="none" cap="none" strike="noStrike">
                <a:solidFill>
                  <a:srgbClr val="00BF63"/>
                </a:solidFill>
                <a:latin typeface="Dekko"/>
                <a:ea typeface="Dekko"/>
                <a:cs typeface="Dekko"/>
                <a:sym typeface="Dekko"/>
              </a:rPr>
              <a:t>knowledge </a:t>
            </a:r>
            <a:r>
              <a:rPr b="0" i="0" lang="en-US" sz="5000" u="none" cap="none" strike="noStrike">
                <a:solidFill>
                  <a:schemeClr val="dk1"/>
                </a:solidFill>
                <a:latin typeface="Dekko"/>
                <a:ea typeface="Dekko"/>
                <a:cs typeface="Dekko"/>
                <a:sym typeface="Dekko"/>
              </a:rPr>
              <a:t>and build our own </a:t>
            </a:r>
            <a:r>
              <a:rPr b="0" i="0" lang="en-US" sz="5000" u="none" cap="none" strike="noStrike">
                <a:solidFill>
                  <a:srgbClr val="00BF63"/>
                </a:solidFill>
                <a:latin typeface="Dekko"/>
                <a:ea typeface="Dekko"/>
                <a:cs typeface="Dekko"/>
                <a:sym typeface="Dekko"/>
              </a:rPr>
              <a:t>word banks</a:t>
            </a:r>
            <a:r>
              <a:rPr b="0" i="0" lang="en-US" sz="5000" u="none" cap="none" strike="noStrike">
                <a:solidFill>
                  <a:schemeClr val="dk1"/>
                </a:solidFill>
                <a:latin typeface="Dekko"/>
                <a:ea typeface="Dekko"/>
                <a:cs typeface="Dekko"/>
                <a:sym typeface="Dekko"/>
              </a:rPr>
              <a:t>.</a:t>
            </a:r>
            <a:endParaRPr b="0" i="0" sz="1400" u="none" cap="none" strike="noStrike">
              <a:solidFill>
                <a:schemeClr val="dk1"/>
              </a:solidFill>
              <a:latin typeface="Arial"/>
              <a:ea typeface="Arial"/>
              <a:cs typeface="Arial"/>
              <a:sym typeface="Arial"/>
            </a:endParaRPr>
          </a:p>
          <a:p>
            <a:pPr indent="0" lvl="0" marL="0" marR="0" rtl="0" algn="l">
              <a:lnSpc>
                <a:spcPct val="109000"/>
              </a:lnSpc>
              <a:spcBef>
                <a:spcPts val="0"/>
              </a:spcBef>
              <a:spcAft>
                <a:spcPts val="0"/>
              </a:spcAft>
              <a:buClr>
                <a:srgbClr val="000000"/>
              </a:buClr>
              <a:buSzPts val="5000"/>
              <a:buFont typeface="Arial"/>
              <a:buNone/>
            </a:pPr>
            <a:r>
              <a:t/>
            </a:r>
            <a:endParaRPr b="0" i="0" sz="5000" u="none" cap="none" strike="noStrike">
              <a:solidFill>
                <a:srgbClr val="000000"/>
              </a:solidFill>
              <a:latin typeface="Dekko"/>
              <a:ea typeface="Dekko"/>
              <a:cs typeface="Dekko"/>
              <a:sym typeface="Dekko"/>
            </a:endParaRPr>
          </a:p>
          <a:p>
            <a:pPr indent="0" lvl="0" marL="0" marR="0" rtl="0" algn="l">
              <a:lnSpc>
                <a:spcPct val="109000"/>
              </a:lnSpc>
              <a:spcBef>
                <a:spcPts val="0"/>
              </a:spcBef>
              <a:spcAft>
                <a:spcPts val="0"/>
              </a:spcAft>
              <a:buClr>
                <a:srgbClr val="000000"/>
              </a:buClr>
              <a:buSzPts val="5000"/>
              <a:buFont typeface="Arial"/>
              <a:buNone/>
            </a:pPr>
            <a:r>
              <a:t/>
            </a:r>
            <a:endParaRPr b="0" i="0" sz="5000" u="none" cap="none" strike="noStrike">
              <a:solidFill>
                <a:srgbClr val="000000"/>
              </a:solidFill>
              <a:latin typeface="Dekko"/>
              <a:ea typeface="Dekko"/>
              <a:cs typeface="Dekko"/>
              <a:sym typeface="Dekko"/>
            </a:endParaRPr>
          </a:p>
        </p:txBody>
      </p:sp>
      <p:sp>
        <p:nvSpPr>
          <p:cNvPr id="100" name="Google Shape;100;p2"/>
          <p:cNvSpPr txBox="1"/>
          <p:nvPr/>
        </p:nvSpPr>
        <p:spPr>
          <a:xfrm>
            <a:off x="11928336" y="547875"/>
            <a:ext cx="6208244" cy="1227388"/>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Clr>
                <a:srgbClr val="000000"/>
              </a:buClr>
              <a:buSzPts val="7176"/>
              <a:buFont typeface="Arial"/>
              <a:buNone/>
            </a:pPr>
            <a:r>
              <a:rPr b="0" i="0" lang="en-US" sz="7176" u="none" cap="none" strike="noStrike">
                <a:solidFill>
                  <a:srgbClr val="000000"/>
                </a:solidFill>
                <a:latin typeface="Dekko"/>
                <a:ea typeface="Dekko"/>
                <a:cs typeface="Dekko"/>
                <a:sym typeface="Dekko"/>
              </a:rPr>
              <a:t>Learning Goals</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102" name="Google Shape;102;p2"/>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394" name="Shape 394"/>
        <p:cNvGrpSpPr/>
        <p:nvPr/>
      </p:nvGrpSpPr>
      <p:grpSpPr>
        <a:xfrm>
          <a:off x="0" y="0"/>
          <a:ext cx="0" cy="0"/>
          <a:chOff x="0" y="0"/>
          <a:chExt cx="0" cy="0"/>
        </a:xfrm>
      </p:grpSpPr>
      <p:sp>
        <p:nvSpPr>
          <p:cNvPr id="395" name="Google Shape;395;p20"/>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396" name="Google Shape;396;p20"/>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397" name="Google Shape;397;p20"/>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398" name="Google Shape;398;p20"/>
          <p:cNvSpPr/>
          <p:nvPr/>
        </p:nvSpPr>
        <p:spPr>
          <a:xfrm>
            <a:off x="5376662" y="3731409"/>
            <a:ext cx="7534676" cy="3155145"/>
          </a:xfrm>
          <a:custGeom>
            <a:rect b="b" l="l" r="r" t="t"/>
            <a:pathLst>
              <a:path extrusionOk="0" h="3155145" w="7534676">
                <a:moveTo>
                  <a:pt x="0" y="0"/>
                </a:moveTo>
                <a:lnTo>
                  <a:pt x="7534676" y="0"/>
                </a:lnTo>
                <a:lnTo>
                  <a:pt x="7534676" y="3155146"/>
                </a:lnTo>
                <a:lnTo>
                  <a:pt x="0" y="3155146"/>
                </a:lnTo>
                <a:lnTo>
                  <a:pt x="0" y="0"/>
                </a:lnTo>
                <a:close/>
              </a:path>
            </a:pathLst>
          </a:custGeom>
          <a:blipFill rotWithShape="1">
            <a:blip r:embed="rId5">
              <a:alphaModFix/>
            </a:blip>
            <a:stretch>
              <a:fillRect b="0" l="0" r="0" t="0"/>
            </a:stretch>
          </a:blipFill>
          <a:ln>
            <a:noFill/>
          </a:ln>
        </p:spPr>
      </p:sp>
      <p:sp>
        <p:nvSpPr>
          <p:cNvPr id="399" name="Google Shape;399;p20"/>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6">
              <a:alphaModFix/>
            </a:blip>
            <a:stretch>
              <a:fillRect b="0" l="0" r="0" t="0"/>
            </a:stretch>
          </a:blipFill>
          <a:ln>
            <a:noFill/>
          </a:ln>
        </p:spPr>
      </p:sp>
      <p:sp>
        <p:nvSpPr>
          <p:cNvPr id="400" name="Google Shape;400;p20"/>
          <p:cNvSpPr/>
          <p:nvPr/>
        </p:nvSpPr>
        <p:spPr>
          <a:xfrm rot="1429085">
            <a:off x="11218732" y="3561944"/>
            <a:ext cx="1095891" cy="1402741"/>
          </a:xfrm>
          <a:custGeom>
            <a:rect b="b" l="l" r="r" t="t"/>
            <a:pathLst>
              <a:path extrusionOk="0" h="1402741" w="1095891">
                <a:moveTo>
                  <a:pt x="0" y="0"/>
                </a:moveTo>
                <a:lnTo>
                  <a:pt x="1095891" y="0"/>
                </a:lnTo>
                <a:lnTo>
                  <a:pt x="1095891" y="1402741"/>
                </a:lnTo>
                <a:lnTo>
                  <a:pt x="0" y="1402741"/>
                </a:lnTo>
                <a:lnTo>
                  <a:pt x="0" y="0"/>
                </a:lnTo>
                <a:close/>
              </a:path>
            </a:pathLst>
          </a:custGeom>
          <a:blipFill rotWithShape="1">
            <a:blip r:embed="rId7">
              <a:alphaModFix/>
            </a:blip>
            <a:stretch>
              <a:fillRect b="0" l="0" r="0" t="0"/>
            </a:stretch>
          </a:blipFill>
          <a:ln>
            <a:noFill/>
          </a:ln>
        </p:spPr>
      </p:sp>
      <p:sp>
        <p:nvSpPr>
          <p:cNvPr id="401" name="Google Shape;401;p20"/>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Activate</a:t>
            </a:r>
            <a:endParaRPr b="0" i="0" sz="1400" u="none" cap="none" strike="noStrike">
              <a:solidFill>
                <a:srgbClr val="000000"/>
              </a:solidFill>
              <a:latin typeface="Arial"/>
              <a:ea typeface="Arial"/>
              <a:cs typeface="Arial"/>
              <a:sym typeface="Arial"/>
            </a:endParaRPr>
          </a:p>
        </p:txBody>
      </p:sp>
      <p:sp>
        <p:nvSpPr>
          <p:cNvPr id="402" name="Google Shape;402;p20"/>
          <p:cNvSpPr txBox="1"/>
          <p:nvPr/>
        </p:nvSpPr>
        <p:spPr>
          <a:xfrm>
            <a:off x="5376662" y="5181600"/>
            <a:ext cx="7534676" cy="727439"/>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My portal</a:t>
            </a:r>
            <a:endParaRPr b="0" i="0" sz="1400" u="none" cap="none" strike="noStrike">
              <a:solidFill>
                <a:srgbClr val="000000"/>
              </a:solidFill>
              <a:latin typeface="Arial"/>
              <a:ea typeface="Arial"/>
              <a:cs typeface="Arial"/>
              <a:sym typeface="Arial"/>
            </a:endParaRPr>
          </a:p>
        </p:txBody>
      </p:sp>
      <p:sp>
        <p:nvSpPr>
          <p:cNvPr id="403" name="Google Shape;403;p20"/>
          <p:cNvSpPr txBox="1"/>
          <p:nvPr/>
        </p:nvSpPr>
        <p:spPr>
          <a:xfrm>
            <a:off x="12797453" y="2749447"/>
            <a:ext cx="4461900" cy="42474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9900FF"/>
                </a:solidFill>
                <a:latin typeface="Dekko"/>
                <a:ea typeface="Dekko"/>
                <a:cs typeface="Dekko"/>
                <a:sym typeface="Dekko"/>
              </a:rPr>
              <a:t>Adjectives I will use to describe: </a:t>
            </a:r>
            <a:endParaRPr b="0" i="0" sz="1400" u="none" cap="none" strike="noStrike">
              <a:solidFill>
                <a:srgbClr val="9900FF"/>
              </a:solidFill>
              <a:latin typeface="Arial"/>
              <a:ea typeface="Arial"/>
              <a:cs typeface="Arial"/>
              <a:sym typeface="Arial"/>
            </a:endParaRPr>
          </a:p>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9900FF"/>
                </a:solidFill>
                <a:latin typeface="Dekko"/>
                <a:ea typeface="Dekko"/>
                <a:cs typeface="Dekko"/>
                <a:sym typeface="Dekko"/>
              </a:rPr>
              <a:t>large</a:t>
            </a:r>
            <a:endParaRPr b="0" i="0" sz="1400" u="none" cap="none" strike="noStrike">
              <a:solidFill>
                <a:srgbClr val="9900FF"/>
              </a:solidFill>
              <a:latin typeface="Arial"/>
              <a:ea typeface="Arial"/>
              <a:cs typeface="Arial"/>
              <a:sym typeface="Arial"/>
            </a:endParaRPr>
          </a:p>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9900FF"/>
                </a:solidFill>
                <a:latin typeface="Dekko"/>
                <a:ea typeface="Dekko"/>
                <a:cs typeface="Dekko"/>
                <a:sym typeface="Dekko"/>
              </a:rPr>
              <a:t>empty</a:t>
            </a:r>
            <a:endParaRPr b="0" i="0" sz="1400" u="none" cap="none" strike="noStrike">
              <a:solidFill>
                <a:srgbClr val="9900FF"/>
              </a:solidFill>
              <a:latin typeface="Arial"/>
              <a:ea typeface="Arial"/>
              <a:cs typeface="Arial"/>
              <a:sym typeface="Arial"/>
            </a:endParaRPr>
          </a:p>
          <a:p>
            <a:pPr indent="0" lvl="0" marL="0" marR="0" rtl="0" algn="ctr">
              <a:lnSpc>
                <a:spcPct val="112015"/>
              </a:lnSpc>
              <a:spcBef>
                <a:spcPts val="0"/>
              </a:spcBef>
              <a:spcAft>
                <a:spcPts val="0"/>
              </a:spcAft>
              <a:buClr>
                <a:srgbClr val="000000"/>
              </a:buClr>
              <a:buSzPts val="5035"/>
              <a:buFont typeface="Arial"/>
              <a:buNone/>
            </a:pPr>
            <a:r>
              <a:t/>
            </a:r>
            <a:endParaRPr b="0" i="0" sz="5035" u="none" cap="none" strike="noStrike">
              <a:solidFill>
                <a:srgbClr val="9900FF"/>
              </a:solidFill>
              <a:latin typeface="Dekko"/>
              <a:ea typeface="Dekko"/>
              <a:cs typeface="Dekko"/>
              <a:sym typeface="Dekko"/>
            </a:endParaRPr>
          </a:p>
        </p:txBody>
      </p:sp>
      <p:sp>
        <p:nvSpPr>
          <p:cNvPr id="404" name="Google Shape;404;p20"/>
          <p:cNvSpPr/>
          <p:nvPr/>
        </p:nvSpPr>
        <p:spPr>
          <a:xfrm rot="6308063">
            <a:off x="12364876" y="5154766"/>
            <a:ext cx="1155265" cy="1478740"/>
          </a:xfrm>
          <a:custGeom>
            <a:rect b="b" l="l" r="r" t="t"/>
            <a:pathLst>
              <a:path extrusionOk="0" h="1478740" w="1155265">
                <a:moveTo>
                  <a:pt x="0" y="0"/>
                </a:moveTo>
                <a:lnTo>
                  <a:pt x="1155265" y="0"/>
                </a:lnTo>
                <a:lnTo>
                  <a:pt x="1155265" y="1478740"/>
                </a:lnTo>
                <a:lnTo>
                  <a:pt x="0" y="1478740"/>
                </a:lnTo>
                <a:lnTo>
                  <a:pt x="0" y="0"/>
                </a:lnTo>
                <a:close/>
              </a:path>
            </a:pathLst>
          </a:custGeom>
          <a:blipFill rotWithShape="1">
            <a:blip r:embed="rId7">
              <a:alphaModFix/>
            </a:blip>
            <a:stretch>
              <a:fillRect b="0" l="0" r="0" t="0"/>
            </a:stretch>
          </a:blipFill>
          <a:ln>
            <a:noFill/>
          </a:ln>
        </p:spPr>
      </p:sp>
      <p:sp>
        <p:nvSpPr>
          <p:cNvPr id="405" name="Google Shape;405;p20"/>
          <p:cNvSpPr/>
          <p:nvPr/>
        </p:nvSpPr>
        <p:spPr>
          <a:xfrm rot="-3952410">
            <a:off x="5325306" y="4169005"/>
            <a:ext cx="1017335" cy="1302189"/>
          </a:xfrm>
          <a:custGeom>
            <a:rect b="b" l="l" r="r" t="t"/>
            <a:pathLst>
              <a:path extrusionOk="0" h="1302189" w="1017335">
                <a:moveTo>
                  <a:pt x="0" y="0"/>
                </a:moveTo>
                <a:lnTo>
                  <a:pt x="1017335" y="0"/>
                </a:lnTo>
                <a:lnTo>
                  <a:pt x="1017335" y="1302189"/>
                </a:lnTo>
                <a:lnTo>
                  <a:pt x="0" y="1302189"/>
                </a:lnTo>
                <a:lnTo>
                  <a:pt x="0" y="0"/>
                </a:lnTo>
                <a:close/>
              </a:path>
            </a:pathLst>
          </a:custGeom>
          <a:blipFill rotWithShape="1">
            <a:blip r:embed="rId7">
              <a:alphaModFix/>
            </a:blip>
            <a:stretch>
              <a:fillRect b="0" l="0" r="0" t="0"/>
            </a:stretch>
          </a:blipFill>
          <a:ln>
            <a:noFill/>
          </a:ln>
        </p:spPr>
      </p:sp>
      <p:sp>
        <p:nvSpPr>
          <p:cNvPr id="406" name="Google Shape;406;p20"/>
          <p:cNvSpPr/>
          <p:nvPr/>
        </p:nvSpPr>
        <p:spPr>
          <a:xfrm rot="-10199341">
            <a:off x="6806260" y="6514800"/>
            <a:ext cx="1146342" cy="1467318"/>
          </a:xfrm>
          <a:custGeom>
            <a:rect b="b" l="l" r="r" t="t"/>
            <a:pathLst>
              <a:path extrusionOk="0" h="1467318" w="1146342">
                <a:moveTo>
                  <a:pt x="0" y="0"/>
                </a:moveTo>
                <a:lnTo>
                  <a:pt x="1146342" y="0"/>
                </a:lnTo>
                <a:lnTo>
                  <a:pt x="1146342" y="1467318"/>
                </a:lnTo>
                <a:lnTo>
                  <a:pt x="0" y="1467318"/>
                </a:lnTo>
                <a:lnTo>
                  <a:pt x="0" y="0"/>
                </a:lnTo>
                <a:close/>
              </a:path>
            </a:pathLst>
          </a:custGeom>
          <a:blipFill rotWithShape="1">
            <a:blip r:embed="rId7">
              <a:alphaModFix/>
            </a:blip>
            <a:stretch>
              <a:fillRect b="0" l="0" r="0" t="0"/>
            </a:stretch>
          </a:blipFill>
          <a:ln>
            <a:noFill/>
          </a:ln>
        </p:spPr>
      </p:sp>
      <p:sp>
        <p:nvSpPr>
          <p:cNvPr id="407" name="Google Shape;407;p20"/>
          <p:cNvSpPr txBox="1"/>
          <p:nvPr/>
        </p:nvSpPr>
        <p:spPr>
          <a:xfrm>
            <a:off x="11576121" y="6628772"/>
            <a:ext cx="4461900" cy="16431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38761D"/>
                </a:solidFill>
                <a:latin typeface="Dekko"/>
                <a:ea typeface="Dekko"/>
                <a:cs typeface="Dekko"/>
                <a:sym typeface="Dekko"/>
              </a:rPr>
              <a:t>What I will see: </a:t>
            </a:r>
            <a:endParaRPr b="0" i="0" sz="1400" u="none" cap="none" strike="noStrike">
              <a:solidFill>
                <a:srgbClr val="38761D"/>
              </a:solidFill>
              <a:latin typeface="Arial"/>
              <a:ea typeface="Arial"/>
              <a:cs typeface="Arial"/>
              <a:sym typeface="Arial"/>
            </a:endParaRPr>
          </a:p>
          <a:p>
            <a:pPr indent="0" lvl="0" marL="0" marR="0" rtl="0" algn="ctr">
              <a:lnSpc>
                <a:spcPct val="112015"/>
              </a:lnSpc>
              <a:spcBef>
                <a:spcPts val="0"/>
              </a:spcBef>
              <a:spcAft>
                <a:spcPts val="0"/>
              </a:spcAft>
              <a:buClr>
                <a:srgbClr val="000000"/>
              </a:buClr>
              <a:buSzPts val="5035"/>
              <a:buFont typeface="Arial"/>
              <a:buNone/>
            </a:pPr>
            <a:r>
              <a:t/>
            </a:r>
            <a:endParaRPr b="0" i="0" sz="5035" u="none" cap="none" strike="noStrike">
              <a:solidFill>
                <a:srgbClr val="38761D"/>
              </a:solidFill>
              <a:latin typeface="Dekko"/>
              <a:ea typeface="Dekko"/>
              <a:cs typeface="Dekko"/>
              <a:sym typeface="Dekko"/>
            </a:endParaRPr>
          </a:p>
        </p:txBody>
      </p:sp>
      <p:sp>
        <p:nvSpPr>
          <p:cNvPr id="408" name="Google Shape;408;p20"/>
          <p:cNvSpPr txBox="1"/>
          <p:nvPr/>
        </p:nvSpPr>
        <p:spPr>
          <a:xfrm>
            <a:off x="1484615" y="2899053"/>
            <a:ext cx="4421700" cy="2438700"/>
          </a:xfrm>
          <a:prstGeom prst="rect">
            <a:avLst/>
          </a:prstGeom>
          <a:noFill/>
          <a:ln>
            <a:noFill/>
          </a:ln>
        </p:spPr>
        <p:txBody>
          <a:bodyPr anchorCtr="0" anchor="t" bIns="0" lIns="0" spcFirstLastPara="1" rIns="0" wrap="square" tIns="0">
            <a:spAutoFit/>
          </a:bodyPr>
          <a:lstStyle/>
          <a:p>
            <a:pPr indent="0" lvl="0" marL="0" marR="0" rtl="0" algn="ctr">
              <a:lnSpc>
                <a:spcPct val="112052"/>
              </a:lnSpc>
              <a:spcBef>
                <a:spcPts val="0"/>
              </a:spcBef>
              <a:spcAft>
                <a:spcPts val="0"/>
              </a:spcAft>
              <a:buClr>
                <a:srgbClr val="000000"/>
              </a:buClr>
              <a:buSzPts val="3634"/>
              <a:buFont typeface="Arial"/>
              <a:buNone/>
            </a:pPr>
            <a:r>
              <a:rPr b="0" i="0" lang="en-US" sz="3634" u="none" cap="none" strike="noStrike">
                <a:solidFill>
                  <a:srgbClr val="5170FF"/>
                </a:solidFill>
                <a:latin typeface="Dekko"/>
                <a:ea typeface="Dekko"/>
                <a:cs typeface="Dekko"/>
                <a:sym typeface="Dekko"/>
              </a:rPr>
              <a:t>My emotions/thoughts:</a:t>
            </a:r>
            <a:endParaRPr b="0" i="0" sz="1400" u="none" cap="none" strike="noStrike">
              <a:solidFill>
                <a:srgbClr val="5170FF"/>
              </a:solidFill>
              <a:latin typeface="Arial"/>
              <a:ea typeface="Arial"/>
              <a:cs typeface="Arial"/>
              <a:sym typeface="Arial"/>
            </a:endParaRPr>
          </a:p>
          <a:p>
            <a:pPr indent="0" lvl="0" marL="0" marR="0" rtl="0" algn="ctr">
              <a:lnSpc>
                <a:spcPct val="112052"/>
              </a:lnSpc>
              <a:spcBef>
                <a:spcPts val="0"/>
              </a:spcBef>
              <a:spcAft>
                <a:spcPts val="0"/>
              </a:spcAft>
              <a:buClr>
                <a:srgbClr val="000000"/>
              </a:buClr>
              <a:buSzPts val="3634"/>
              <a:buFont typeface="Arial"/>
              <a:buNone/>
            </a:pPr>
            <a:r>
              <a:rPr b="0" i="1" lang="en-US" sz="3634" u="none" cap="none" strike="noStrike">
                <a:solidFill>
                  <a:srgbClr val="5170FF"/>
                </a:solidFill>
                <a:latin typeface="Dekko"/>
                <a:ea typeface="Dekko"/>
                <a:cs typeface="Dekko"/>
                <a:sym typeface="Dekko"/>
              </a:rPr>
              <a:t>“I wonder how many miles I’ve fallen?”</a:t>
            </a:r>
            <a:endParaRPr b="0" i="0" sz="1400" u="none" cap="none" strike="noStrike">
              <a:solidFill>
                <a:srgbClr val="5170FF"/>
              </a:solidFill>
              <a:latin typeface="Arial"/>
              <a:ea typeface="Arial"/>
              <a:cs typeface="Arial"/>
              <a:sym typeface="Arial"/>
            </a:endParaRPr>
          </a:p>
          <a:p>
            <a:pPr indent="0" lvl="0" marL="0" marR="0" rtl="0" algn="ctr">
              <a:lnSpc>
                <a:spcPct val="99697"/>
              </a:lnSpc>
              <a:spcBef>
                <a:spcPts val="0"/>
              </a:spcBef>
              <a:spcAft>
                <a:spcPts val="0"/>
              </a:spcAft>
              <a:buClr>
                <a:srgbClr val="000000"/>
              </a:buClr>
              <a:buSzPts val="3634"/>
              <a:buFont typeface="Arial"/>
              <a:buNone/>
            </a:pPr>
            <a:r>
              <a:t/>
            </a:r>
            <a:endParaRPr b="0" i="1" sz="3634" u="none" cap="none" strike="noStrike">
              <a:solidFill>
                <a:srgbClr val="5170FF"/>
              </a:solidFill>
              <a:latin typeface="Dekko"/>
              <a:ea typeface="Dekko"/>
              <a:cs typeface="Dekko"/>
              <a:sym typeface="Dekko"/>
            </a:endParaRPr>
          </a:p>
        </p:txBody>
      </p:sp>
      <p:sp>
        <p:nvSpPr>
          <p:cNvPr id="409" name="Google Shape;409;p20"/>
          <p:cNvSpPr txBox="1"/>
          <p:nvPr/>
        </p:nvSpPr>
        <p:spPr>
          <a:xfrm>
            <a:off x="2225603" y="7444911"/>
            <a:ext cx="4461847" cy="1441814"/>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What I will hear: </a:t>
            </a:r>
            <a:endParaRPr b="0" i="0" sz="1400" u="none" cap="none" strike="noStrike">
              <a:solidFill>
                <a:srgbClr val="000000"/>
              </a:solidFill>
              <a:latin typeface="Arial"/>
              <a:ea typeface="Arial"/>
              <a:cs typeface="Arial"/>
              <a:sym typeface="Arial"/>
            </a:endParaRPr>
          </a:p>
          <a:p>
            <a:pPr indent="0" lvl="0" marL="0" marR="0" rtl="0" algn="ctr">
              <a:lnSpc>
                <a:spcPct val="112015"/>
              </a:lnSpc>
              <a:spcBef>
                <a:spcPts val="0"/>
              </a:spcBef>
              <a:spcAft>
                <a:spcPts val="0"/>
              </a:spcAft>
              <a:buClr>
                <a:srgbClr val="000000"/>
              </a:buClr>
              <a:buSzPts val="5035"/>
              <a:buFont typeface="Arial"/>
              <a:buNone/>
            </a:pPr>
            <a:r>
              <a:t/>
            </a:r>
            <a:endParaRPr b="0" i="0" sz="5035" u="none" cap="none" strike="noStrike">
              <a:solidFill>
                <a:srgbClr val="D9402A"/>
              </a:solidFill>
              <a:latin typeface="Dekko"/>
              <a:ea typeface="Dekko"/>
              <a:cs typeface="Dekko"/>
              <a:sym typeface="Dekko"/>
            </a:endParaRPr>
          </a:p>
        </p:txBody>
      </p:sp>
      <p:sp>
        <p:nvSpPr>
          <p:cNvPr id="410" name="Google Shape;410;p20"/>
          <p:cNvSpPr txBox="1"/>
          <p:nvPr/>
        </p:nvSpPr>
        <p:spPr>
          <a:xfrm>
            <a:off x="3037542" y="1169754"/>
            <a:ext cx="11187000" cy="14685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Now that you've chosen your portal, </a:t>
            </a:r>
            <a:r>
              <a:rPr b="0" i="0" lang="en-US" sz="4500" u="none" cap="none" strike="noStrike">
                <a:solidFill>
                  <a:srgbClr val="FF0000"/>
                </a:solidFill>
                <a:latin typeface="Dekko"/>
                <a:ea typeface="Dekko"/>
                <a:cs typeface="Dekko"/>
                <a:sym typeface="Dekko"/>
              </a:rPr>
              <a:t>think</a:t>
            </a:r>
            <a:r>
              <a:rPr b="0" i="0" lang="en-US" sz="4500" u="none" cap="none" strike="noStrike">
                <a:solidFill>
                  <a:srgbClr val="000000"/>
                </a:solidFill>
                <a:latin typeface="Dekko"/>
                <a:ea typeface="Dekko"/>
                <a:cs typeface="Dekko"/>
                <a:sym typeface="Dekko"/>
              </a:rPr>
              <a:t> about how you will </a:t>
            </a:r>
            <a:r>
              <a:rPr b="0" i="0" lang="en-US" sz="4500" u="none" cap="none" strike="noStrike">
                <a:solidFill>
                  <a:srgbClr val="0000FF"/>
                </a:solidFill>
                <a:latin typeface="Dekko"/>
                <a:ea typeface="Dekko"/>
                <a:cs typeface="Dekko"/>
                <a:sym typeface="Dekko"/>
              </a:rPr>
              <a:t>describe</a:t>
            </a:r>
            <a:r>
              <a:rPr b="0" i="0" lang="en-US" sz="4500" u="none" cap="none" strike="noStrike">
                <a:solidFill>
                  <a:srgbClr val="000000"/>
                </a:solidFill>
                <a:latin typeface="Dekko"/>
                <a:ea typeface="Dekko"/>
                <a:cs typeface="Dekko"/>
                <a:sym typeface="Dekko"/>
              </a:rPr>
              <a:t> it. </a:t>
            </a:r>
            <a:r>
              <a:rPr b="0" i="0" lang="en-US" sz="4500" u="none" cap="none" strike="noStrike">
                <a:solidFill>
                  <a:srgbClr val="38761D"/>
                </a:solidFill>
                <a:latin typeface="Dekko"/>
                <a:ea typeface="Dekko"/>
                <a:cs typeface="Dekko"/>
                <a:sym typeface="Dekko"/>
              </a:rPr>
              <a:t>BE CREATIVE</a:t>
            </a:r>
            <a:r>
              <a:rPr b="0" i="0" lang="en-US" sz="4500" u="none" cap="none" strike="noStrike">
                <a:solidFill>
                  <a:srgbClr val="000000"/>
                </a:solidFill>
                <a:latin typeface="Dekko"/>
                <a:ea typeface="Dekko"/>
                <a:cs typeface="Dekko"/>
                <a:sym typeface="Dekko"/>
              </a:rPr>
              <a:t>!</a:t>
            </a:r>
            <a:endParaRPr b="0" i="0" sz="1400" u="none" cap="none" strike="noStrike">
              <a:solidFill>
                <a:srgbClr val="000000"/>
              </a:solidFill>
              <a:latin typeface="Arial"/>
              <a:ea typeface="Arial"/>
              <a:cs typeface="Arial"/>
              <a:sym typeface="Arial"/>
            </a:endParaRPr>
          </a:p>
        </p:txBody>
      </p:sp>
      <p:sp>
        <p:nvSpPr>
          <p:cNvPr id="411" name="Google Shape;411;p20"/>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415" name="Shape 415"/>
        <p:cNvGrpSpPr/>
        <p:nvPr/>
      </p:nvGrpSpPr>
      <p:grpSpPr>
        <a:xfrm>
          <a:off x="0" y="0"/>
          <a:ext cx="0" cy="0"/>
          <a:chOff x="0" y="0"/>
          <a:chExt cx="0" cy="0"/>
        </a:xfrm>
      </p:grpSpPr>
      <p:sp>
        <p:nvSpPr>
          <p:cNvPr id="416" name="Google Shape;416;p21"/>
          <p:cNvSpPr/>
          <p:nvPr/>
        </p:nvSpPr>
        <p:spPr>
          <a:xfrm>
            <a:off x="805075" y="974050"/>
            <a:ext cx="16677846" cy="9318746"/>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3">
              <a:alphaModFix/>
            </a:blip>
            <a:stretch>
              <a:fillRect b="0" l="0" r="0" t="0"/>
            </a:stretch>
          </a:blipFill>
          <a:ln>
            <a:noFill/>
          </a:ln>
        </p:spPr>
      </p:sp>
      <p:sp>
        <p:nvSpPr>
          <p:cNvPr id="417" name="Google Shape;417;p21"/>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4">
              <a:alphaModFix/>
            </a:blip>
            <a:stretch>
              <a:fillRect b="0" l="0" r="0" t="0"/>
            </a:stretch>
          </a:blipFill>
          <a:ln>
            <a:noFill/>
          </a:ln>
        </p:spPr>
      </p:sp>
      <p:sp>
        <p:nvSpPr>
          <p:cNvPr id="418" name="Google Shape;418;p21"/>
          <p:cNvSpPr txBox="1"/>
          <p:nvPr/>
        </p:nvSpPr>
        <p:spPr>
          <a:xfrm>
            <a:off x="13021076" y="240366"/>
            <a:ext cx="6171300" cy="10980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Activity</a:t>
            </a:r>
            <a:endParaRPr b="0" i="0" sz="1400" u="none" cap="none" strike="noStrike">
              <a:solidFill>
                <a:srgbClr val="000000"/>
              </a:solidFill>
              <a:latin typeface="Arial"/>
              <a:ea typeface="Arial"/>
              <a:cs typeface="Arial"/>
              <a:sym typeface="Arial"/>
            </a:endParaRPr>
          </a:p>
        </p:txBody>
      </p:sp>
      <p:graphicFrame>
        <p:nvGraphicFramePr>
          <p:cNvPr id="419" name="Google Shape;419;p21"/>
          <p:cNvGraphicFramePr/>
          <p:nvPr/>
        </p:nvGraphicFramePr>
        <p:xfrm>
          <a:off x="952500" y="2268350"/>
          <a:ext cx="3000000" cy="3000000"/>
        </p:xfrm>
        <a:graphic>
          <a:graphicData uri="http://schemas.openxmlformats.org/drawingml/2006/table">
            <a:tbl>
              <a:tblPr>
                <a:noFill/>
                <a:tableStyleId>{51C49616-6D78-4567-B514-B354D8645E80}</a:tableStyleId>
              </a:tblPr>
              <a:tblGrid>
                <a:gridCol w="8191500"/>
                <a:gridCol w="8191500"/>
              </a:tblGrid>
              <a:tr h="381000">
                <a:tc>
                  <a:txBody>
                    <a:bodyPr/>
                    <a:lstStyle/>
                    <a:p>
                      <a:pPr indent="0" lvl="0" marL="0" marR="0" rtl="0" algn="l">
                        <a:lnSpc>
                          <a:spcPct val="100000"/>
                        </a:lnSpc>
                        <a:spcBef>
                          <a:spcPts val="0"/>
                        </a:spcBef>
                        <a:spcAft>
                          <a:spcPts val="0"/>
                        </a:spcAft>
                        <a:buClr>
                          <a:srgbClr val="FF0000"/>
                        </a:buClr>
                        <a:buSzPts val="1900"/>
                        <a:buFont typeface="Comic Sans MS"/>
                        <a:buNone/>
                      </a:pPr>
                      <a:r>
                        <a:rPr b="1" lang="en-US" sz="2900" u="none" cap="none" strike="noStrike">
                          <a:solidFill>
                            <a:srgbClr val="FF0000"/>
                          </a:solidFill>
                          <a:latin typeface="Dekko"/>
                          <a:ea typeface="Dekko"/>
                          <a:cs typeface="Dekko"/>
                          <a:sym typeface="Dekko"/>
                        </a:rPr>
                        <a:t>Where</a:t>
                      </a:r>
                      <a:r>
                        <a:rPr lang="en-US" sz="2900" u="none" cap="none" strike="noStrike">
                          <a:solidFill>
                            <a:srgbClr val="000000"/>
                          </a:solidFill>
                          <a:latin typeface="Dekko"/>
                          <a:ea typeface="Dekko"/>
                          <a:cs typeface="Dekko"/>
                          <a:sym typeface="Dekko"/>
                        </a:rPr>
                        <a:t> in the </a:t>
                      </a:r>
                      <a:r>
                        <a:rPr b="1" lang="en-US" sz="2900" u="none" cap="none" strike="noStrike">
                          <a:solidFill>
                            <a:srgbClr val="00B050"/>
                          </a:solidFill>
                          <a:latin typeface="Dekko"/>
                          <a:ea typeface="Dekko"/>
                          <a:cs typeface="Dekko"/>
                          <a:sym typeface="Dekko"/>
                        </a:rPr>
                        <a:t>real world </a:t>
                      </a:r>
                      <a:r>
                        <a:rPr lang="en-US" sz="2900" u="none" cap="none" strike="noStrike">
                          <a:solidFill>
                            <a:srgbClr val="000000"/>
                          </a:solidFill>
                          <a:latin typeface="Dekko"/>
                          <a:ea typeface="Dekko"/>
                          <a:cs typeface="Dekko"/>
                          <a:sym typeface="Dekko"/>
                        </a:rPr>
                        <a:t>does your </a:t>
                      </a:r>
                      <a:r>
                        <a:rPr b="1" lang="en-US" sz="2900" u="none" cap="none" strike="noStrike">
                          <a:solidFill>
                            <a:srgbClr val="7030A0"/>
                          </a:solidFill>
                          <a:latin typeface="Dekko"/>
                          <a:ea typeface="Dekko"/>
                          <a:cs typeface="Dekko"/>
                          <a:sym typeface="Dekko"/>
                        </a:rPr>
                        <a:t>description</a:t>
                      </a:r>
                      <a:r>
                        <a:rPr lang="en-US" sz="2900" u="none" cap="none" strike="noStrike">
                          <a:solidFill>
                            <a:srgbClr val="000000"/>
                          </a:solidFill>
                          <a:latin typeface="Dekko"/>
                          <a:ea typeface="Dekko"/>
                          <a:cs typeface="Dekko"/>
                          <a:sym typeface="Dekko"/>
                        </a:rPr>
                        <a:t> begin? </a:t>
                      </a:r>
                      <a:r>
                        <a:rPr b="1" lang="en-US" sz="2900" u="none" cap="none" strike="noStrike">
                          <a:solidFill>
                            <a:srgbClr val="FF0000"/>
                          </a:solidFill>
                          <a:latin typeface="Dekko"/>
                          <a:ea typeface="Dekko"/>
                          <a:cs typeface="Dekko"/>
                          <a:sym typeface="Dekko"/>
                        </a:rPr>
                        <a:t>What</a:t>
                      </a:r>
                      <a:r>
                        <a:rPr lang="en-US" sz="2900" u="none" cap="none" strike="noStrike">
                          <a:solidFill>
                            <a:srgbClr val="000000"/>
                          </a:solidFill>
                          <a:latin typeface="Dekko"/>
                          <a:ea typeface="Dekko"/>
                          <a:cs typeface="Dekko"/>
                          <a:sym typeface="Dekko"/>
                        </a:rPr>
                        <a:t> is </a:t>
                      </a:r>
                      <a:r>
                        <a:rPr b="1" lang="en-US" sz="2900" u="none" cap="none" strike="noStrike">
                          <a:solidFill>
                            <a:srgbClr val="38761D"/>
                          </a:solidFill>
                          <a:latin typeface="Dekko"/>
                          <a:ea typeface="Dekko"/>
                          <a:cs typeface="Dekko"/>
                          <a:sym typeface="Dekko"/>
                        </a:rPr>
                        <a:t>happening</a:t>
                      </a:r>
                      <a:r>
                        <a:rPr lang="en-US" sz="2900" u="none" cap="none" strike="noStrike">
                          <a:solidFill>
                            <a:srgbClr val="000000"/>
                          </a:solidFill>
                          <a:latin typeface="Dekko"/>
                          <a:ea typeface="Dekko"/>
                          <a:cs typeface="Dekko"/>
                          <a:sym typeface="Dekko"/>
                        </a:rPr>
                        <a:t>? </a:t>
                      </a:r>
                      <a:endParaRPr sz="2400" u="none" cap="none" strike="noStrike">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285750" lvl="0" marL="285750" marR="0" rtl="0" algn="l">
                        <a:lnSpc>
                          <a:spcPct val="100000"/>
                        </a:lnSpc>
                        <a:spcBef>
                          <a:spcPts val="0"/>
                        </a:spcBef>
                        <a:spcAft>
                          <a:spcPts val="0"/>
                        </a:spcAft>
                        <a:buClr>
                          <a:srgbClr val="000000"/>
                        </a:buClr>
                        <a:buSzPts val="2900"/>
                        <a:buFont typeface="Dekko"/>
                        <a:buChar char="•"/>
                      </a:pPr>
                      <a:r>
                        <a:rPr lang="en-US" sz="2900" u="none" cap="none" strike="noStrike">
                          <a:solidFill>
                            <a:srgbClr val="000000"/>
                          </a:solidFill>
                          <a:latin typeface="Dekko"/>
                          <a:ea typeface="Dekko"/>
                          <a:cs typeface="Dekko"/>
                          <a:sym typeface="Dekko"/>
                        </a:rPr>
                        <a:t>Out in the park in the sunshine</a:t>
                      </a:r>
                      <a:endParaRPr sz="2400" u="none" cap="none" strike="noStrike">
                        <a:latin typeface="Dekko"/>
                        <a:ea typeface="Dekko"/>
                        <a:cs typeface="Dekko"/>
                        <a:sym typeface="Dekko"/>
                      </a:endParaRPr>
                    </a:p>
                    <a:p>
                      <a:pPr indent="-285750" lvl="0" marL="285750" marR="0" rtl="0" algn="l">
                        <a:lnSpc>
                          <a:spcPct val="100000"/>
                        </a:lnSpc>
                        <a:spcBef>
                          <a:spcPts val="0"/>
                        </a:spcBef>
                        <a:spcAft>
                          <a:spcPts val="0"/>
                        </a:spcAft>
                        <a:buClr>
                          <a:srgbClr val="000000"/>
                        </a:buClr>
                        <a:buSzPts val="2900"/>
                        <a:buFont typeface="Dekko"/>
                        <a:buChar char="•"/>
                      </a:pPr>
                      <a:r>
                        <a:rPr lang="en-US" sz="2900" u="none" cap="none" strike="noStrike">
                          <a:solidFill>
                            <a:srgbClr val="000000"/>
                          </a:solidFill>
                          <a:latin typeface="Dekko"/>
                          <a:ea typeface="Dekko"/>
                          <a:cs typeface="Dekko"/>
                          <a:sym typeface="Dekko"/>
                        </a:rPr>
                        <a:t>Sitting with sister who is reading</a:t>
                      </a:r>
                      <a:endParaRPr sz="2400" u="none" cap="none" strike="noStrike">
                        <a:latin typeface="Dekko"/>
                        <a:ea typeface="Dekko"/>
                        <a:cs typeface="Dekko"/>
                        <a:sym typeface="Dekko"/>
                      </a:endParaRPr>
                    </a:p>
                    <a:p>
                      <a:pPr indent="-285750" lvl="0" marL="285750" marR="0" rtl="0" algn="l">
                        <a:lnSpc>
                          <a:spcPct val="100000"/>
                        </a:lnSpc>
                        <a:spcBef>
                          <a:spcPts val="0"/>
                        </a:spcBef>
                        <a:spcAft>
                          <a:spcPts val="0"/>
                        </a:spcAft>
                        <a:buClr>
                          <a:srgbClr val="000000"/>
                        </a:buClr>
                        <a:buSzPts val="2900"/>
                        <a:buFont typeface="Dekko"/>
                        <a:buChar char="•"/>
                      </a:pPr>
                      <a:r>
                        <a:rPr lang="en-US" sz="2900" u="none" cap="none" strike="noStrike">
                          <a:solidFill>
                            <a:srgbClr val="000000"/>
                          </a:solidFill>
                          <a:latin typeface="Dekko"/>
                          <a:ea typeface="Dekko"/>
                          <a:cs typeface="Dekko"/>
                          <a:sym typeface="Dekko"/>
                        </a:rPr>
                        <a:t>Feeling bored</a:t>
                      </a:r>
                      <a:endParaRPr sz="2400" u="none" cap="none" strike="noStrike">
                        <a:latin typeface="Dekko"/>
                        <a:ea typeface="Dekko"/>
                        <a:cs typeface="Dekko"/>
                        <a:sym typeface="Dekko"/>
                      </a:endParaRPr>
                    </a:p>
                    <a:p>
                      <a:pPr indent="-285750" lvl="0" marL="285750" marR="0" rtl="0" algn="l">
                        <a:lnSpc>
                          <a:spcPct val="100000"/>
                        </a:lnSpc>
                        <a:spcBef>
                          <a:spcPts val="0"/>
                        </a:spcBef>
                        <a:spcAft>
                          <a:spcPts val="0"/>
                        </a:spcAft>
                        <a:buClr>
                          <a:srgbClr val="000000"/>
                        </a:buClr>
                        <a:buSzPts val="2900"/>
                        <a:buFont typeface="Dekko"/>
                        <a:buChar char="•"/>
                      </a:pPr>
                      <a:r>
                        <a:rPr lang="en-US" sz="2900" u="none" cap="none" strike="noStrike">
                          <a:solidFill>
                            <a:srgbClr val="000000"/>
                          </a:solidFill>
                          <a:latin typeface="Dekko"/>
                          <a:ea typeface="Dekko"/>
                          <a:cs typeface="Dekko"/>
                          <a:sym typeface="Dekko"/>
                        </a:rPr>
                        <a:t>Thinking about making a daisy chain</a:t>
                      </a:r>
                      <a:endParaRPr sz="2400" u="none" cap="none" strike="noStrike">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marR="0" rtl="0" algn="l">
                        <a:lnSpc>
                          <a:spcPct val="100000"/>
                        </a:lnSpc>
                        <a:spcBef>
                          <a:spcPts val="0"/>
                        </a:spcBef>
                        <a:spcAft>
                          <a:spcPts val="0"/>
                        </a:spcAft>
                        <a:buClr>
                          <a:srgbClr val="000000"/>
                        </a:buClr>
                        <a:buSzPts val="1900"/>
                        <a:buFont typeface="Arial"/>
                        <a:buNone/>
                      </a:pPr>
                      <a:r>
                        <a:rPr b="1" lang="en-US" sz="2900" u="none" cap="none" strike="noStrike">
                          <a:solidFill>
                            <a:srgbClr val="FF0000"/>
                          </a:solidFill>
                          <a:latin typeface="Dekko"/>
                          <a:ea typeface="Dekko"/>
                          <a:cs typeface="Dekko"/>
                          <a:sym typeface="Dekko"/>
                        </a:rPr>
                        <a:t>How</a:t>
                      </a:r>
                      <a:r>
                        <a:rPr lang="en-US" sz="2900" u="none" cap="none" strike="noStrike">
                          <a:solidFill>
                            <a:srgbClr val="000000"/>
                          </a:solidFill>
                          <a:latin typeface="Dekko"/>
                          <a:ea typeface="Dekko"/>
                          <a:cs typeface="Dekko"/>
                          <a:sym typeface="Dekko"/>
                        </a:rPr>
                        <a:t> do you notice the portal? </a:t>
                      </a:r>
                      <a:r>
                        <a:rPr b="1" lang="en-US" sz="2900" u="none" cap="none" strike="noStrike">
                          <a:solidFill>
                            <a:srgbClr val="FF0000"/>
                          </a:solidFill>
                          <a:latin typeface="Dekko"/>
                          <a:ea typeface="Dekko"/>
                          <a:cs typeface="Dekko"/>
                          <a:sym typeface="Dekko"/>
                        </a:rPr>
                        <a:t>What</a:t>
                      </a:r>
                      <a:r>
                        <a:rPr lang="en-US" sz="2900" u="none" cap="none" strike="noStrike">
                          <a:solidFill>
                            <a:srgbClr val="000000"/>
                          </a:solidFill>
                          <a:latin typeface="Dekko"/>
                          <a:ea typeface="Dekko"/>
                          <a:cs typeface="Dekko"/>
                          <a:sym typeface="Dekko"/>
                        </a:rPr>
                        <a:t> does it look like? Is there something unusual like a talking animal or a flying object?</a:t>
                      </a:r>
                      <a:endParaRPr sz="2400" u="none" cap="none" strike="noStrike">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b="1" sz="2900" u="none" cap="none" strike="noStrike">
                        <a:solidFill>
                          <a:srgbClr val="000000"/>
                        </a:solidFill>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marR="0" rtl="0" algn="l">
                        <a:lnSpc>
                          <a:spcPct val="100000"/>
                        </a:lnSpc>
                        <a:spcBef>
                          <a:spcPts val="0"/>
                        </a:spcBef>
                        <a:spcAft>
                          <a:spcPts val="0"/>
                        </a:spcAft>
                        <a:buClr>
                          <a:srgbClr val="000000"/>
                        </a:buClr>
                        <a:buSzPts val="1900"/>
                        <a:buFont typeface="Arial"/>
                        <a:buNone/>
                      </a:pPr>
                      <a:r>
                        <a:rPr b="1" lang="en-US" sz="2900" u="none" cap="none" strike="noStrike">
                          <a:solidFill>
                            <a:srgbClr val="FF0000"/>
                          </a:solidFill>
                          <a:latin typeface="Dekko"/>
                          <a:ea typeface="Dekko"/>
                          <a:cs typeface="Dekko"/>
                          <a:sym typeface="Dekko"/>
                        </a:rPr>
                        <a:t>What</a:t>
                      </a:r>
                      <a:r>
                        <a:rPr lang="en-US" sz="2900" u="none" cap="none" strike="noStrike">
                          <a:solidFill>
                            <a:srgbClr val="000000"/>
                          </a:solidFill>
                          <a:latin typeface="Dekko"/>
                          <a:ea typeface="Dekko"/>
                          <a:cs typeface="Dekko"/>
                          <a:sym typeface="Dekko"/>
                        </a:rPr>
                        <a:t> happens as you step through it? </a:t>
                      </a:r>
                      <a:r>
                        <a:rPr b="1" lang="en-US" sz="2900" u="none" cap="none" strike="noStrike">
                          <a:solidFill>
                            <a:srgbClr val="FF0000"/>
                          </a:solidFill>
                          <a:latin typeface="Dekko"/>
                          <a:ea typeface="Dekko"/>
                          <a:cs typeface="Dekko"/>
                          <a:sym typeface="Dekko"/>
                        </a:rPr>
                        <a:t>How</a:t>
                      </a:r>
                      <a:r>
                        <a:rPr lang="en-US" sz="2900" u="none" cap="none" strike="noStrike">
                          <a:solidFill>
                            <a:srgbClr val="000000"/>
                          </a:solidFill>
                          <a:latin typeface="Dekko"/>
                          <a:ea typeface="Dekko"/>
                          <a:cs typeface="Dekko"/>
                          <a:sym typeface="Dekko"/>
                        </a:rPr>
                        <a:t> does it feel?</a:t>
                      </a:r>
                      <a:endParaRPr sz="2400" u="none" cap="none" strike="noStrike">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b="1" sz="2900" u="none" cap="none" strike="noStrike">
                        <a:solidFill>
                          <a:srgbClr val="000000"/>
                        </a:solidFill>
                        <a:latin typeface="Dekko"/>
                        <a:ea typeface="Dekko"/>
                        <a:cs typeface="Dekko"/>
                        <a:sym typeface="Dekko"/>
                      </a:endParaRPr>
                    </a:p>
                    <a:p>
                      <a:pPr indent="0" lvl="0" marL="0" marR="0" rtl="0" algn="l">
                        <a:lnSpc>
                          <a:spcPct val="100000"/>
                        </a:lnSpc>
                        <a:spcBef>
                          <a:spcPts val="0"/>
                        </a:spcBef>
                        <a:spcAft>
                          <a:spcPts val="0"/>
                        </a:spcAft>
                        <a:buClr>
                          <a:srgbClr val="000000"/>
                        </a:buClr>
                        <a:buSzPts val="1900"/>
                        <a:buFont typeface="Arial"/>
                        <a:buNone/>
                      </a:pPr>
                      <a:r>
                        <a:t/>
                      </a:r>
                      <a:endParaRPr b="1" sz="2900" u="none" cap="none" strike="noStrike">
                        <a:solidFill>
                          <a:srgbClr val="000000"/>
                        </a:solidFill>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marR="0" rtl="0" algn="l">
                        <a:lnSpc>
                          <a:spcPct val="100000"/>
                        </a:lnSpc>
                        <a:spcBef>
                          <a:spcPts val="0"/>
                        </a:spcBef>
                        <a:spcAft>
                          <a:spcPts val="0"/>
                        </a:spcAft>
                        <a:buClr>
                          <a:srgbClr val="000000"/>
                        </a:buClr>
                        <a:buSzPts val="1900"/>
                        <a:buFont typeface="Arial"/>
                        <a:buNone/>
                      </a:pPr>
                      <a:r>
                        <a:rPr b="1" lang="en-US" sz="2900" u="none" cap="none" strike="noStrike">
                          <a:solidFill>
                            <a:srgbClr val="FF0000"/>
                          </a:solidFill>
                          <a:latin typeface="Dekko"/>
                          <a:ea typeface="Dekko"/>
                          <a:cs typeface="Dekko"/>
                          <a:sym typeface="Dekko"/>
                        </a:rPr>
                        <a:t>How</a:t>
                      </a:r>
                      <a:r>
                        <a:rPr lang="en-US" sz="2900" u="none" cap="none" strike="noStrike">
                          <a:solidFill>
                            <a:srgbClr val="000000"/>
                          </a:solidFill>
                          <a:latin typeface="Dekko"/>
                          <a:ea typeface="Dekko"/>
                          <a:cs typeface="Dekko"/>
                          <a:sym typeface="Dekko"/>
                        </a:rPr>
                        <a:t> do you move as you </a:t>
                      </a:r>
                      <a:r>
                        <a:rPr b="1" lang="en-US" sz="2900" u="none" cap="none" strike="noStrike">
                          <a:solidFill>
                            <a:srgbClr val="6AA84F"/>
                          </a:solidFill>
                          <a:latin typeface="Dekko"/>
                          <a:ea typeface="Dekko"/>
                          <a:cs typeface="Dekko"/>
                          <a:sym typeface="Dekko"/>
                        </a:rPr>
                        <a:t>travel</a:t>
                      </a:r>
                      <a:r>
                        <a:rPr lang="en-US" sz="2900" u="none" cap="none" strike="noStrike">
                          <a:solidFill>
                            <a:srgbClr val="000000"/>
                          </a:solidFill>
                          <a:latin typeface="Dekko"/>
                          <a:ea typeface="Dekko"/>
                          <a:cs typeface="Dekko"/>
                          <a:sym typeface="Dekko"/>
                        </a:rPr>
                        <a:t>? </a:t>
                      </a:r>
                      <a:r>
                        <a:rPr b="1" lang="en-US" sz="2900" u="none" cap="none" strike="noStrike">
                          <a:solidFill>
                            <a:srgbClr val="FF0000"/>
                          </a:solidFill>
                          <a:latin typeface="Dekko"/>
                          <a:ea typeface="Dekko"/>
                          <a:cs typeface="Dekko"/>
                          <a:sym typeface="Dekko"/>
                        </a:rPr>
                        <a:t>What</a:t>
                      </a:r>
                      <a:r>
                        <a:rPr lang="en-US" sz="2900" u="none" cap="none" strike="noStrike">
                          <a:solidFill>
                            <a:srgbClr val="000000"/>
                          </a:solidFill>
                          <a:latin typeface="Dekko"/>
                          <a:ea typeface="Dekko"/>
                          <a:cs typeface="Dekko"/>
                          <a:sym typeface="Dekko"/>
                        </a:rPr>
                        <a:t> do you see and hear?</a:t>
                      </a:r>
                      <a:endParaRPr sz="2900" u="none" cap="none" strike="noStrike">
                        <a:solidFill>
                          <a:srgbClr val="000000"/>
                        </a:solidFill>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900" u="none" cap="none" strike="noStrike">
                          <a:solidFill>
                            <a:srgbClr val="000000"/>
                          </a:solidFill>
                          <a:latin typeface="Dekko"/>
                          <a:ea typeface="Dekko"/>
                          <a:cs typeface="Dekko"/>
                          <a:sym typeface="Dekko"/>
                        </a:rPr>
                        <a:t>Include ambitious verbs and adverbs</a:t>
                      </a:r>
                      <a:endParaRPr sz="2400" u="none" cap="none" strike="noStrike">
                        <a:latin typeface="Dekko"/>
                        <a:ea typeface="Dekko"/>
                        <a:cs typeface="Dekko"/>
                        <a:sym typeface="Dekko"/>
                      </a:endParaRPr>
                    </a:p>
                    <a:p>
                      <a:pPr indent="0" lvl="0" marL="0" marR="0" rtl="0" algn="l">
                        <a:lnSpc>
                          <a:spcPct val="100000"/>
                        </a:lnSpc>
                        <a:spcBef>
                          <a:spcPts val="0"/>
                        </a:spcBef>
                        <a:spcAft>
                          <a:spcPts val="0"/>
                        </a:spcAft>
                        <a:buClr>
                          <a:srgbClr val="000000"/>
                        </a:buClr>
                        <a:buSzPts val="1900"/>
                        <a:buFont typeface="Arial"/>
                        <a:buNone/>
                      </a:pPr>
                      <a:r>
                        <a:t/>
                      </a:r>
                      <a:endParaRPr b="1" sz="2900" u="none" cap="none" strike="noStrike">
                        <a:solidFill>
                          <a:srgbClr val="000000"/>
                        </a:solidFill>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marR="0" rtl="0" algn="l">
                        <a:lnSpc>
                          <a:spcPct val="100000"/>
                        </a:lnSpc>
                        <a:spcBef>
                          <a:spcPts val="0"/>
                        </a:spcBef>
                        <a:spcAft>
                          <a:spcPts val="0"/>
                        </a:spcAft>
                        <a:buClr>
                          <a:srgbClr val="000000"/>
                        </a:buClr>
                        <a:buSzPts val="1900"/>
                        <a:buFont typeface="Arial"/>
                        <a:buNone/>
                      </a:pPr>
                      <a:r>
                        <a:rPr b="1" lang="en-US" sz="2900" u="none" cap="none" strike="noStrike">
                          <a:solidFill>
                            <a:srgbClr val="FF0000"/>
                          </a:solidFill>
                          <a:latin typeface="Dekko"/>
                          <a:ea typeface="Dekko"/>
                          <a:cs typeface="Dekko"/>
                          <a:sym typeface="Dekko"/>
                        </a:rPr>
                        <a:t>How</a:t>
                      </a:r>
                      <a:r>
                        <a:rPr lang="en-US" sz="2900" u="none" cap="none" strike="noStrike">
                          <a:solidFill>
                            <a:srgbClr val="000000"/>
                          </a:solidFill>
                          <a:latin typeface="Dekko"/>
                          <a:ea typeface="Dekko"/>
                          <a:cs typeface="Dekko"/>
                          <a:sym typeface="Dekko"/>
                        </a:rPr>
                        <a:t> do you </a:t>
                      </a:r>
                      <a:r>
                        <a:rPr b="1" lang="en-US" sz="2900" u="none" cap="none" strike="noStrike">
                          <a:solidFill>
                            <a:srgbClr val="38761D"/>
                          </a:solidFill>
                          <a:latin typeface="Dekko"/>
                          <a:ea typeface="Dekko"/>
                          <a:cs typeface="Dekko"/>
                          <a:sym typeface="Dekko"/>
                        </a:rPr>
                        <a:t>land</a:t>
                      </a:r>
                      <a:r>
                        <a:rPr lang="en-US" sz="2900" u="none" cap="none" strike="noStrike">
                          <a:solidFill>
                            <a:srgbClr val="000000"/>
                          </a:solidFill>
                          <a:latin typeface="Dekko"/>
                          <a:ea typeface="Dekko"/>
                          <a:cs typeface="Dekko"/>
                          <a:sym typeface="Dekko"/>
                        </a:rPr>
                        <a:t>? </a:t>
                      </a:r>
                      <a:r>
                        <a:rPr b="1" lang="en-US" sz="2900" u="none" cap="none" strike="noStrike">
                          <a:solidFill>
                            <a:srgbClr val="FF0000"/>
                          </a:solidFill>
                          <a:latin typeface="Dekko"/>
                          <a:ea typeface="Dekko"/>
                          <a:cs typeface="Dekko"/>
                          <a:sym typeface="Dekko"/>
                        </a:rPr>
                        <a:t>How</a:t>
                      </a:r>
                      <a:r>
                        <a:rPr lang="en-US" sz="2900" u="none" cap="none" strike="noStrike">
                          <a:solidFill>
                            <a:srgbClr val="000000"/>
                          </a:solidFill>
                          <a:latin typeface="Dekko"/>
                          <a:ea typeface="Dekko"/>
                          <a:cs typeface="Dekko"/>
                          <a:sym typeface="Dekko"/>
                        </a:rPr>
                        <a:t> do you feel? </a:t>
                      </a:r>
                      <a:r>
                        <a:rPr b="1" lang="en-US" sz="2900" u="none" cap="none" strike="noStrike">
                          <a:solidFill>
                            <a:srgbClr val="FF0000"/>
                          </a:solidFill>
                          <a:latin typeface="Dekko"/>
                          <a:ea typeface="Dekko"/>
                          <a:cs typeface="Dekko"/>
                          <a:sym typeface="Dekko"/>
                        </a:rPr>
                        <a:t>What </a:t>
                      </a:r>
                      <a:r>
                        <a:rPr lang="en-US" sz="2900" u="none" cap="none" strike="noStrike">
                          <a:solidFill>
                            <a:srgbClr val="000000"/>
                          </a:solidFill>
                          <a:latin typeface="Dekko"/>
                          <a:ea typeface="Dekko"/>
                          <a:cs typeface="Dekko"/>
                          <a:sym typeface="Dekko"/>
                        </a:rPr>
                        <a:t>do you decide to do next?</a:t>
                      </a:r>
                      <a:endParaRPr sz="2400" u="none" cap="none" strike="noStrike">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900" u="none" cap="none" strike="noStrike">
                          <a:solidFill>
                            <a:srgbClr val="000000"/>
                          </a:solidFill>
                          <a:latin typeface="Dekko"/>
                          <a:ea typeface="Dekko"/>
                          <a:cs typeface="Dekko"/>
                          <a:sym typeface="Dekko"/>
                        </a:rPr>
                        <a:t>Include ambitious verbs and adverbs</a:t>
                      </a:r>
                      <a:endParaRPr sz="2400" u="none" cap="none" strike="noStrike">
                        <a:latin typeface="Dekko"/>
                        <a:ea typeface="Dekko"/>
                        <a:cs typeface="Dekko"/>
                        <a:sym typeface="Dekko"/>
                      </a:endParaRPr>
                    </a:p>
                    <a:p>
                      <a:pPr indent="0" lvl="0" marL="0" marR="0" rtl="0" algn="l">
                        <a:lnSpc>
                          <a:spcPct val="100000"/>
                        </a:lnSpc>
                        <a:spcBef>
                          <a:spcPts val="0"/>
                        </a:spcBef>
                        <a:spcAft>
                          <a:spcPts val="0"/>
                        </a:spcAft>
                        <a:buClr>
                          <a:srgbClr val="000000"/>
                        </a:buClr>
                        <a:buSzPts val="1900"/>
                        <a:buFont typeface="Arial"/>
                        <a:buNone/>
                      </a:pPr>
                      <a:r>
                        <a:t/>
                      </a:r>
                      <a:endParaRPr b="1" sz="2900" u="none" cap="none" strike="noStrike">
                        <a:solidFill>
                          <a:srgbClr val="000000"/>
                        </a:solidFill>
                        <a:latin typeface="Dekko"/>
                        <a:ea typeface="Dekko"/>
                        <a:cs typeface="Dekko"/>
                        <a:sym typeface="Dekko"/>
                      </a:endParaRPr>
                    </a:p>
                  </a:txBody>
                  <a:tcPr marT="60950" marB="60950" marR="121925" marL="121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420" name="Google Shape;420;p21"/>
          <p:cNvSpPr txBox="1"/>
          <p:nvPr/>
        </p:nvSpPr>
        <p:spPr>
          <a:xfrm>
            <a:off x="3037542" y="1169754"/>
            <a:ext cx="11187000" cy="1462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2800"/>
              <a:buFont typeface="Arial"/>
              <a:buNone/>
            </a:pPr>
            <a:r>
              <a:rPr b="1" i="0" lang="en-US" sz="3900" u="none" cap="none" strike="noStrike">
                <a:solidFill>
                  <a:srgbClr val="FF0000"/>
                </a:solidFill>
                <a:latin typeface="Dekko"/>
                <a:ea typeface="Dekko"/>
                <a:cs typeface="Dekko"/>
                <a:sym typeface="Dekko"/>
              </a:rPr>
              <a:t>Use</a:t>
            </a:r>
            <a:r>
              <a:rPr b="0" i="0" lang="en-US" sz="3900" u="none" cap="none" strike="noStrike">
                <a:solidFill>
                  <a:schemeClr val="dk1"/>
                </a:solidFill>
                <a:latin typeface="Dekko"/>
                <a:ea typeface="Dekko"/>
                <a:cs typeface="Dekko"/>
                <a:sym typeface="Dekko"/>
              </a:rPr>
              <a:t> your </a:t>
            </a:r>
            <a:r>
              <a:rPr b="1" i="0" lang="en-US" sz="3900" u="none" cap="none" strike="noStrike">
                <a:solidFill>
                  <a:srgbClr val="00B050"/>
                </a:solidFill>
                <a:latin typeface="Dekko"/>
                <a:ea typeface="Dekko"/>
                <a:cs typeface="Dekko"/>
                <a:sym typeface="Dekko"/>
              </a:rPr>
              <a:t>word banks </a:t>
            </a:r>
            <a:r>
              <a:rPr b="0" i="0" lang="en-US" sz="3900" u="none" cap="none" strike="noStrike">
                <a:solidFill>
                  <a:schemeClr val="dk1"/>
                </a:solidFill>
                <a:latin typeface="Dekko"/>
                <a:ea typeface="Dekko"/>
                <a:cs typeface="Dekko"/>
                <a:sym typeface="Dekko"/>
              </a:rPr>
              <a:t>to </a:t>
            </a:r>
            <a:r>
              <a:rPr b="1" i="0" lang="en-US" sz="3900" u="none" cap="none" strike="noStrike">
                <a:solidFill>
                  <a:srgbClr val="FF0000"/>
                </a:solidFill>
                <a:latin typeface="Dekko"/>
                <a:ea typeface="Dekko"/>
                <a:cs typeface="Dekko"/>
                <a:sym typeface="Dekko"/>
              </a:rPr>
              <a:t>create</a:t>
            </a:r>
            <a:r>
              <a:rPr b="0" i="0" lang="en-US" sz="3900" u="none" cap="none" strike="noStrike">
                <a:solidFill>
                  <a:schemeClr val="dk1"/>
                </a:solidFill>
                <a:latin typeface="Dekko"/>
                <a:ea typeface="Dekko"/>
                <a:cs typeface="Dekko"/>
                <a:sym typeface="Dekko"/>
              </a:rPr>
              <a:t> a </a:t>
            </a:r>
            <a:r>
              <a:rPr b="1" i="0" lang="en-US" sz="3900" u="none" cap="none" strike="noStrike">
                <a:solidFill>
                  <a:srgbClr val="7030A0"/>
                </a:solidFill>
                <a:latin typeface="Dekko"/>
                <a:ea typeface="Dekko"/>
                <a:cs typeface="Dekko"/>
                <a:sym typeface="Dekko"/>
              </a:rPr>
              <a:t>five paragraph plan</a:t>
            </a:r>
            <a:endParaRPr b="0" i="0" sz="2500" u="none" cap="none" strike="noStrike">
              <a:solidFill>
                <a:schemeClr val="dk1"/>
              </a:solidFill>
              <a:latin typeface="Dekko"/>
              <a:ea typeface="Dekko"/>
              <a:cs typeface="Dekko"/>
              <a:sym typeface="Dekko"/>
            </a:endParaRPr>
          </a:p>
          <a:p>
            <a:pPr indent="0" lvl="0" marL="0" marR="0" rtl="0" algn="ctr">
              <a:lnSpc>
                <a:spcPct val="112000"/>
              </a:lnSpc>
              <a:spcBef>
                <a:spcPts val="0"/>
              </a:spcBef>
              <a:spcAft>
                <a:spcPts val="0"/>
              </a:spcAft>
              <a:buClr>
                <a:srgbClr val="000000"/>
              </a:buClr>
              <a:buSzPts val="5600"/>
              <a:buFont typeface="Arial"/>
              <a:buNone/>
            </a:pPr>
            <a:r>
              <a:t/>
            </a:r>
            <a:endParaRPr b="0" i="0" sz="5600" u="none" cap="none" strike="noStrike">
              <a:solidFill>
                <a:srgbClr val="000000"/>
              </a:solidFill>
              <a:latin typeface="Dekko"/>
              <a:ea typeface="Dekko"/>
              <a:cs typeface="Dekko"/>
              <a:sym typeface="Dekko"/>
            </a:endParaRPr>
          </a:p>
        </p:txBody>
      </p:sp>
      <p:sp>
        <p:nvSpPr>
          <p:cNvPr id="421" name="Google Shape;421;p21"/>
          <p:cNvSpPr txBox="1"/>
          <p:nvPr/>
        </p:nvSpPr>
        <p:spPr>
          <a:xfrm>
            <a:off x="952500" y="8529850"/>
            <a:ext cx="14066400" cy="184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rgbClr val="FF0000"/>
                </a:solidFill>
                <a:latin typeface="Calibri"/>
                <a:ea typeface="Calibri"/>
                <a:cs typeface="Calibri"/>
                <a:sym typeface="Calibri"/>
              </a:rPr>
              <a:t>write</a:t>
            </a:r>
            <a:r>
              <a:rPr b="0" i="0" lang="en-US" sz="2900" u="none" cap="none" strike="noStrike">
                <a:solidFill>
                  <a:schemeClr val="dk1"/>
                </a:solidFill>
                <a:latin typeface="Calibri"/>
                <a:ea typeface="Calibri"/>
                <a:cs typeface="Calibri"/>
                <a:sym typeface="Calibri"/>
              </a:rPr>
              <a:t> 4 sentences (</a:t>
            </a:r>
            <a:r>
              <a:rPr b="1" i="0" lang="en-US" sz="2900" u="none" cap="none" strike="noStrike">
                <a:solidFill>
                  <a:srgbClr val="FF0000"/>
                </a:solidFill>
                <a:latin typeface="Calibri"/>
                <a:ea typeface="Calibri"/>
                <a:cs typeface="Calibri"/>
                <a:sym typeface="Calibri"/>
              </a:rPr>
              <a:t>using</a:t>
            </a:r>
            <a:r>
              <a:rPr b="0" i="0" lang="en-US" sz="2900" u="none" cap="none" strike="noStrike">
                <a:solidFill>
                  <a:schemeClr val="dk1"/>
                </a:solidFill>
                <a:latin typeface="Calibri"/>
                <a:ea typeface="Calibri"/>
                <a:cs typeface="Calibri"/>
                <a:sym typeface="Calibri"/>
              </a:rPr>
              <a:t> the </a:t>
            </a:r>
            <a:r>
              <a:rPr b="1" i="0" lang="en-US" sz="2900" u="none" cap="none" strike="noStrike">
                <a:solidFill>
                  <a:srgbClr val="6AA84F"/>
                </a:solidFill>
                <a:latin typeface="Calibri"/>
                <a:ea typeface="Calibri"/>
                <a:cs typeface="Calibri"/>
                <a:sym typeface="Calibri"/>
              </a:rPr>
              <a:t>punctuation</a:t>
            </a:r>
            <a:r>
              <a:rPr b="0" i="0" lang="en-US" sz="2900" u="none" cap="none" strike="noStrike">
                <a:solidFill>
                  <a:schemeClr val="dk1"/>
                </a:solidFill>
                <a:latin typeface="Calibri"/>
                <a:ea typeface="Calibri"/>
                <a:cs typeface="Calibri"/>
                <a:sym typeface="Calibri"/>
              </a:rPr>
              <a:t> we learned) in a </a:t>
            </a:r>
            <a:r>
              <a:rPr b="1" i="0" lang="en-US" sz="2900" u="none" cap="none" strike="noStrike">
                <a:solidFill>
                  <a:srgbClr val="6AA84F"/>
                </a:solidFill>
                <a:latin typeface="Calibri"/>
                <a:ea typeface="Calibri"/>
                <a:cs typeface="Calibri"/>
                <a:sym typeface="Calibri"/>
              </a:rPr>
              <a:t>conversation</a:t>
            </a:r>
            <a:r>
              <a:rPr b="0" i="0" lang="en-US" sz="2900" u="none" cap="none" strike="noStrike">
                <a:solidFill>
                  <a:schemeClr val="dk1"/>
                </a:solidFill>
                <a:latin typeface="Calibri"/>
                <a:ea typeface="Calibri"/>
                <a:cs typeface="Calibri"/>
                <a:sym typeface="Calibri"/>
              </a:rPr>
              <a:t> between you and a mythical creature you meet in your portal </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dk1"/>
                </a:solidFill>
                <a:latin typeface="Calibri"/>
                <a:ea typeface="Calibri"/>
                <a:cs typeface="Calibri"/>
                <a:sym typeface="Calibri"/>
              </a:rPr>
              <a:t>+</a:t>
            </a:r>
            <a:r>
              <a:rPr b="0" i="0" lang="en-US" sz="2900" u="none" cap="none" strike="noStrike">
                <a:solidFill>
                  <a:schemeClr val="dk1"/>
                </a:solidFill>
                <a:latin typeface="Calibri"/>
                <a:ea typeface="Calibri"/>
                <a:cs typeface="Calibri"/>
                <a:sym typeface="Calibri"/>
              </a:rPr>
              <a:t> </a:t>
            </a:r>
            <a:r>
              <a:rPr b="1" i="0" lang="en-US" sz="2900" u="none" cap="none" strike="noStrike">
                <a:solidFill>
                  <a:srgbClr val="FF0000"/>
                </a:solidFill>
                <a:latin typeface="Calibri"/>
                <a:ea typeface="Calibri"/>
                <a:cs typeface="Calibri"/>
                <a:sym typeface="Calibri"/>
              </a:rPr>
              <a:t>create </a:t>
            </a:r>
            <a:r>
              <a:rPr b="0" i="0" lang="en-US" sz="2900" u="none" cap="none" strike="noStrike">
                <a:solidFill>
                  <a:schemeClr val="dk1"/>
                </a:solidFill>
                <a:latin typeface="Calibri"/>
                <a:ea typeface="Calibri"/>
                <a:cs typeface="Calibri"/>
                <a:sym typeface="Calibri"/>
              </a:rPr>
              <a:t>one </a:t>
            </a:r>
            <a:r>
              <a:rPr b="1" i="0" lang="en-US" sz="2900" u="none" cap="none" strike="noStrike">
                <a:solidFill>
                  <a:srgbClr val="6AA84F"/>
                </a:solidFill>
                <a:latin typeface="Calibri"/>
                <a:ea typeface="Calibri"/>
                <a:cs typeface="Calibri"/>
                <a:sym typeface="Calibri"/>
              </a:rPr>
              <a:t>tongue twister</a:t>
            </a:r>
            <a:r>
              <a:rPr b="0" i="0" lang="en-US" sz="2900" u="none" cap="none" strike="noStrike">
                <a:solidFill>
                  <a:schemeClr val="dk1"/>
                </a:solidFill>
                <a:latin typeface="Calibri"/>
                <a:ea typeface="Calibri"/>
                <a:cs typeface="Calibri"/>
                <a:sym typeface="Calibri"/>
              </a:rPr>
              <a:t> </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22" name="Google Shape;422;p21"/>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06" name="Shape 106"/>
        <p:cNvGrpSpPr/>
        <p:nvPr/>
      </p:nvGrpSpPr>
      <p:grpSpPr>
        <a:xfrm>
          <a:off x="0" y="0"/>
          <a:ext cx="0" cy="0"/>
          <a:chOff x="0" y="0"/>
          <a:chExt cx="0" cy="0"/>
        </a:xfrm>
      </p:grpSpPr>
      <p:sp>
        <p:nvSpPr>
          <p:cNvPr id="107" name="Google Shape;107;p3"/>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08" name="Google Shape;108;p3"/>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09" name="Google Shape;109;p3"/>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10" name="Google Shape;110;p3"/>
          <p:cNvSpPr/>
          <p:nvPr/>
        </p:nvSpPr>
        <p:spPr>
          <a:xfrm>
            <a:off x="5376662" y="3731409"/>
            <a:ext cx="7534676" cy="3155145"/>
          </a:xfrm>
          <a:custGeom>
            <a:rect b="b" l="l" r="r" t="t"/>
            <a:pathLst>
              <a:path extrusionOk="0" h="3155145" w="7534676">
                <a:moveTo>
                  <a:pt x="0" y="0"/>
                </a:moveTo>
                <a:lnTo>
                  <a:pt x="7534676" y="0"/>
                </a:lnTo>
                <a:lnTo>
                  <a:pt x="7534676" y="3155146"/>
                </a:lnTo>
                <a:lnTo>
                  <a:pt x="0" y="3155146"/>
                </a:lnTo>
                <a:lnTo>
                  <a:pt x="0" y="0"/>
                </a:lnTo>
                <a:close/>
              </a:path>
            </a:pathLst>
          </a:custGeom>
          <a:blipFill rotWithShape="1">
            <a:blip r:embed="rId5">
              <a:alphaModFix/>
            </a:blip>
            <a:stretch>
              <a:fillRect b="0" l="0" r="0" t="0"/>
            </a:stretch>
          </a:blipFill>
          <a:ln>
            <a:noFill/>
          </a:ln>
        </p:spPr>
      </p:sp>
      <p:sp>
        <p:nvSpPr>
          <p:cNvPr id="111" name="Google Shape;111;p3"/>
          <p:cNvSpPr txBox="1"/>
          <p:nvPr/>
        </p:nvSpPr>
        <p:spPr>
          <a:xfrm>
            <a:off x="2785410" y="1168193"/>
            <a:ext cx="11507400" cy="1962900"/>
          </a:xfrm>
          <a:prstGeom prst="rect">
            <a:avLst/>
          </a:prstGeom>
          <a:noFill/>
          <a:ln>
            <a:noFill/>
          </a:ln>
        </p:spPr>
        <p:txBody>
          <a:bodyPr anchorCtr="0" anchor="t" bIns="0" lIns="0" spcFirstLastPara="1" rIns="0" wrap="square" tIns="0">
            <a:spAutoFit/>
          </a:bodyPr>
          <a:lstStyle/>
          <a:p>
            <a:pPr indent="0" lvl="0" marL="0" marR="0" rtl="0" algn="ctr">
              <a:lnSpc>
                <a:spcPct val="112048"/>
              </a:lnSpc>
              <a:spcBef>
                <a:spcPts val="0"/>
              </a:spcBef>
              <a:spcAft>
                <a:spcPts val="0"/>
              </a:spcAft>
              <a:buClr>
                <a:srgbClr val="000000"/>
              </a:buClr>
              <a:buSzPts val="3934"/>
              <a:buFont typeface="Arial"/>
              <a:buNone/>
            </a:pPr>
            <a:r>
              <a:rPr b="0" i="0" lang="en-US" sz="3934" u="none" cap="none" strike="noStrike">
                <a:solidFill>
                  <a:srgbClr val="FF0000"/>
                </a:solidFill>
                <a:latin typeface="Dekko"/>
                <a:ea typeface="Dekko"/>
                <a:cs typeface="Dekko"/>
                <a:sym typeface="Dekko"/>
              </a:rPr>
              <a:t>Complete</a:t>
            </a:r>
            <a:r>
              <a:rPr b="0" i="0" lang="en-US" sz="3934" u="none" cap="none" strike="noStrike">
                <a:solidFill>
                  <a:srgbClr val="000000"/>
                </a:solidFill>
                <a:latin typeface="Dekko"/>
                <a:ea typeface="Dekko"/>
                <a:cs typeface="Dekko"/>
                <a:sym typeface="Dekko"/>
              </a:rPr>
              <a:t> the </a:t>
            </a:r>
            <a:r>
              <a:rPr b="0" i="0" lang="en-US" sz="3934" u="none" cap="none" strike="noStrike">
                <a:solidFill>
                  <a:srgbClr val="00BF63"/>
                </a:solidFill>
                <a:latin typeface="Dekko"/>
                <a:ea typeface="Dekko"/>
                <a:cs typeface="Dekko"/>
                <a:sym typeface="Dekko"/>
              </a:rPr>
              <a:t>mind map </a:t>
            </a:r>
            <a:r>
              <a:rPr b="0" i="0" lang="en-US" sz="3934" u="none" cap="none" strike="noStrike">
                <a:solidFill>
                  <a:srgbClr val="000000"/>
                </a:solidFill>
                <a:latin typeface="Dekko"/>
                <a:ea typeface="Dekko"/>
                <a:cs typeface="Dekko"/>
                <a:sym typeface="Dekko"/>
              </a:rPr>
              <a:t>below exploring what you already know about </a:t>
            </a:r>
            <a:r>
              <a:rPr b="0" i="0" lang="en-US" sz="3934" u="none" cap="none" strike="noStrike">
                <a:solidFill>
                  <a:srgbClr val="CB6CE6"/>
                </a:solidFill>
                <a:latin typeface="Dekko"/>
                <a:ea typeface="Dekko"/>
                <a:cs typeface="Dekko"/>
                <a:sym typeface="Dekko"/>
              </a:rPr>
              <a:t>fantasy writing</a:t>
            </a:r>
            <a:r>
              <a:rPr b="0" i="0" lang="en-US" sz="3934" u="none" cap="none" strike="noStrike">
                <a:solidFill>
                  <a:srgbClr val="000000"/>
                </a:solidFill>
                <a:latin typeface="Dekko"/>
                <a:ea typeface="Dekko"/>
                <a:cs typeface="Dekko"/>
                <a:sym typeface="Dekko"/>
              </a:rPr>
              <a:t>. (e.g. </a:t>
            </a:r>
            <a:r>
              <a:rPr b="0" i="0" lang="en-US" sz="3934" u="none" cap="none" strike="noStrike">
                <a:solidFill>
                  <a:srgbClr val="506BD7"/>
                </a:solidFill>
                <a:latin typeface="Dekko"/>
                <a:ea typeface="Dekko"/>
                <a:cs typeface="Dekko"/>
                <a:sym typeface="Dekko"/>
              </a:rPr>
              <a:t>what makes a good fantasy story</a:t>
            </a:r>
            <a:r>
              <a:rPr b="0" i="0" lang="en-US" sz="3934" u="none" cap="none" strike="noStrike">
                <a:solidFill>
                  <a:srgbClr val="000000"/>
                </a:solidFill>
                <a:latin typeface="Dekko"/>
                <a:ea typeface="Dekko"/>
                <a:cs typeface="Dekko"/>
                <a:sym typeface="Dekko"/>
              </a:rPr>
              <a:t>, </a:t>
            </a:r>
            <a:r>
              <a:rPr b="0" i="0" lang="en-US" sz="3934" u="none" cap="none" strike="noStrike">
                <a:solidFill>
                  <a:srgbClr val="9900FF"/>
                </a:solidFill>
                <a:latin typeface="Dekko"/>
                <a:ea typeface="Dekko"/>
                <a:cs typeface="Dekko"/>
                <a:sym typeface="Dekko"/>
              </a:rPr>
              <a:t>what type of language/words does it use</a:t>
            </a:r>
            <a:r>
              <a:rPr b="0" i="0" lang="en-US" sz="3934" u="none" cap="none" strike="noStrike">
                <a:solidFill>
                  <a:srgbClr val="000000"/>
                </a:solidFill>
                <a:latin typeface="Dekko"/>
                <a:ea typeface="Dekko"/>
                <a:cs typeface="Dekko"/>
                <a:sym typeface="Dekko"/>
              </a:rPr>
              <a:t>?)</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Activate</a:t>
            </a:r>
            <a:endParaRPr b="0" i="0" sz="1400" u="none" cap="none" strike="noStrike">
              <a:solidFill>
                <a:srgbClr val="000000"/>
              </a:solidFill>
              <a:latin typeface="Arial"/>
              <a:ea typeface="Arial"/>
              <a:cs typeface="Arial"/>
              <a:sym typeface="Arial"/>
            </a:endParaRPr>
          </a:p>
        </p:txBody>
      </p:sp>
      <p:sp>
        <p:nvSpPr>
          <p:cNvPr id="113" name="Google Shape;113;p3"/>
          <p:cNvSpPr txBox="1"/>
          <p:nvPr/>
        </p:nvSpPr>
        <p:spPr>
          <a:xfrm>
            <a:off x="5376662" y="5181600"/>
            <a:ext cx="7534676" cy="727439"/>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Fantasy Writing</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6">
              <a:alphaModFix/>
            </a:blip>
            <a:stretch>
              <a:fillRect b="0" l="0" r="0" t="0"/>
            </a:stretch>
          </a:blipFill>
          <a:ln>
            <a:noFill/>
          </a:ln>
        </p:spPr>
      </p:sp>
      <p:sp>
        <p:nvSpPr>
          <p:cNvPr id="115" name="Google Shape;115;p3"/>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19" name="Shape 119"/>
        <p:cNvGrpSpPr/>
        <p:nvPr/>
      </p:nvGrpSpPr>
      <p:grpSpPr>
        <a:xfrm>
          <a:off x="0" y="0"/>
          <a:ext cx="0" cy="0"/>
          <a:chOff x="0" y="0"/>
          <a:chExt cx="0" cy="0"/>
        </a:xfrm>
      </p:grpSpPr>
      <p:sp>
        <p:nvSpPr>
          <p:cNvPr id="120" name="Google Shape;120;p4"/>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21" name="Google Shape;121;p4"/>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22" name="Google Shape;122;p4"/>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23" name="Google Shape;123;p4"/>
          <p:cNvSpPr/>
          <p:nvPr/>
        </p:nvSpPr>
        <p:spPr>
          <a:xfrm>
            <a:off x="5376662" y="3731409"/>
            <a:ext cx="7534676" cy="3155145"/>
          </a:xfrm>
          <a:custGeom>
            <a:rect b="b" l="l" r="r" t="t"/>
            <a:pathLst>
              <a:path extrusionOk="0" h="3155145" w="7534676">
                <a:moveTo>
                  <a:pt x="0" y="0"/>
                </a:moveTo>
                <a:lnTo>
                  <a:pt x="7534676" y="0"/>
                </a:lnTo>
                <a:lnTo>
                  <a:pt x="7534676" y="3155146"/>
                </a:lnTo>
                <a:lnTo>
                  <a:pt x="0" y="3155146"/>
                </a:lnTo>
                <a:lnTo>
                  <a:pt x="0" y="0"/>
                </a:lnTo>
                <a:close/>
              </a:path>
            </a:pathLst>
          </a:custGeom>
          <a:blipFill rotWithShape="1">
            <a:blip r:embed="rId5">
              <a:alphaModFix/>
            </a:blip>
            <a:stretch>
              <a:fillRect b="0" l="0" r="0" t="0"/>
            </a:stretch>
          </a:blipFill>
          <a:ln>
            <a:noFill/>
          </a:ln>
        </p:spPr>
      </p:sp>
      <p:sp>
        <p:nvSpPr>
          <p:cNvPr id="124" name="Google Shape;124;p4"/>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6">
              <a:alphaModFix/>
            </a:blip>
            <a:stretch>
              <a:fillRect b="0" l="0" r="0" t="0"/>
            </a:stretch>
          </a:blipFill>
          <a:ln>
            <a:noFill/>
          </a:ln>
        </p:spPr>
      </p:sp>
      <p:sp>
        <p:nvSpPr>
          <p:cNvPr id="125" name="Google Shape;125;p4"/>
          <p:cNvSpPr/>
          <p:nvPr/>
        </p:nvSpPr>
        <p:spPr>
          <a:xfrm rot="1429085">
            <a:off x="11316423" y="3098732"/>
            <a:ext cx="1548434" cy="1981996"/>
          </a:xfrm>
          <a:custGeom>
            <a:rect b="b" l="l" r="r" t="t"/>
            <a:pathLst>
              <a:path extrusionOk="0" h="1981996" w="1548434">
                <a:moveTo>
                  <a:pt x="0" y="0"/>
                </a:moveTo>
                <a:lnTo>
                  <a:pt x="1548434" y="0"/>
                </a:lnTo>
                <a:lnTo>
                  <a:pt x="1548434" y="1981996"/>
                </a:lnTo>
                <a:lnTo>
                  <a:pt x="0" y="1981996"/>
                </a:lnTo>
                <a:lnTo>
                  <a:pt x="0" y="0"/>
                </a:lnTo>
                <a:close/>
              </a:path>
            </a:pathLst>
          </a:custGeom>
          <a:blipFill rotWithShape="1">
            <a:blip r:embed="rId7">
              <a:alphaModFix/>
            </a:blip>
            <a:stretch>
              <a:fillRect b="0" l="0" r="0" t="0"/>
            </a:stretch>
          </a:blipFill>
          <a:ln>
            <a:noFill/>
          </a:ln>
        </p:spPr>
      </p:sp>
      <p:sp>
        <p:nvSpPr>
          <p:cNvPr id="126" name="Google Shape;126;p4"/>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Activate</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5376662" y="5181600"/>
            <a:ext cx="7534676" cy="727439"/>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Fantasy Writing</a:t>
            </a:r>
            <a:endParaRPr b="0" i="0" sz="1400" u="none" cap="none" strike="noStrike">
              <a:solidFill>
                <a:srgbClr val="000000"/>
              </a:solidFill>
              <a:latin typeface="Arial"/>
              <a:ea typeface="Arial"/>
              <a:cs typeface="Arial"/>
              <a:sym typeface="Arial"/>
            </a:endParaRPr>
          </a:p>
        </p:txBody>
      </p:sp>
      <p:sp>
        <p:nvSpPr>
          <p:cNvPr id="128" name="Google Shape;128;p4"/>
          <p:cNvSpPr txBox="1"/>
          <p:nvPr/>
        </p:nvSpPr>
        <p:spPr>
          <a:xfrm>
            <a:off x="12551193" y="2672365"/>
            <a:ext cx="4461847" cy="2156189"/>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Imaginary worlds (e.g. Hogwarts)</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rot="6308063">
            <a:off x="12359867" y="5158600"/>
            <a:ext cx="1548434" cy="1981996"/>
          </a:xfrm>
          <a:custGeom>
            <a:rect b="b" l="l" r="r" t="t"/>
            <a:pathLst>
              <a:path extrusionOk="0" h="1981996" w="1548434">
                <a:moveTo>
                  <a:pt x="0" y="0"/>
                </a:moveTo>
                <a:lnTo>
                  <a:pt x="1548434" y="0"/>
                </a:lnTo>
                <a:lnTo>
                  <a:pt x="1548434" y="1981996"/>
                </a:lnTo>
                <a:lnTo>
                  <a:pt x="0" y="1981996"/>
                </a:lnTo>
                <a:lnTo>
                  <a:pt x="0" y="0"/>
                </a:lnTo>
                <a:close/>
              </a:path>
            </a:pathLst>
          </a:custGeom>
          <a:blipFill rotWithShape="1">
            <a:blip r:embed="rId7">
              <a:alphaModFix/>
            </a:blip>
            <a:stretch>
              <a:fillRect b="0" l="0" r="0" t="0"/>
            </a:stretch>
          </a:blipFill>
          <a:ln>
            <a:noFill/>
          </a:ln>
        </p:spPr>
      </p:sp>
      <p:sp>
        <p:nvSpPr>
          <p:cNvPr id="130" name="Google Shape;130;p4"/>
          <p:cNvSpPr/>
          <p:nvPr/>
        </p:nvSpPr>
        <p:spPr>
          <a:xfrm rot="-3952410">
            <a:off x="4685553" y="3181488"/>
            <a:ext cx="1744561" cy="2233038"/>
          </a:xfrm>
          <a:custGeom>
            <a:rect b="b" l="l" r="r" t="t"/>
            <a:pathLst>
              <a:path extrusionOk="0" h="2233038" w="1744561">
                <a:moveTo>
                  <a:pt x="0" y="0"/>
                </a:moveTo>
                <a:lnTo>
                  <a:pt x="1744561" y="0"/>
                </a:lnTo>
                <a:lnTo>
                  <a:pt x="1744561" y="2233038"/>
                </a:lnTo>
                <a:lnTo>
                  <a:pt x="0" y="2233038"/>
                </a:lnTo>
                <a:lnTo>
                  <a:pt x="0" y="0"/>
                </a:lnTo>
                <a:close/>
              </a:path>
            </a:pathLst>
          </a:custGeom>
          <a:blipFill rotWithShape="1">
            <a:blip r:embed="rId7">
              <a:alphaModFix/>
            </a:blip>
            <a:stretch>
              <a:fillRect b="0" l="0" r="0" t="0"/>
            </a:stretch>
          </a:blipFill>
          <a:ln>
            <a:noFill/>
          </a:ln>
        </p:spPr>
      </p:sp>
      <p:sp>
        <p:nvSpPr>
          <p:cNvPr id="131" name="Google Shape;131;p4"/>
          <p:cNvSpPr/>
          <p:nvPr/>
        </p:nvSpPr>
        <p:spPr>
          <a:xfrm rot="-10199341">
            <a:off x="6806260" y="6514800"/>
            <a:ext cx="1146342" cy="1467318"/>
          </a:xfrm>
          <a:custGeom>
            <a:rect b="b" l="l" r="r" t="t"/>
            <a:pathLst>
              <a:path extrusionOk="0" h="1467318" w="1146342">
                <a:moveTo>
                  <a:pt x="0" y="0"/>
                </a:moveTo>
                <a:lnTo>
                  <a:pt x="1146342" y="0"/>
                </a:lnTo>
                <a:lnTo>
                  <a:pt x="1146342" y="1467318"/>
                </a:lnTo>
                <a:lnTo>
                  <a:pt x="0" y="1467318"/>
                </a:lnTo>
                <a:lnTo>
                  <a:pt x="0" y="0"/>
                </a:lnTo>
                <a:close/>
              </a:path>
            </a:pathLst>
          </a:custGeom>
          <a:blipFill rotWithShape="1">
            <a:blip r:embed="rId7">
              <a:alphaModFix/>
            </a:blip>
            <a:stretch>
              <a:fillRect b="0" l="0" r="0" t="0"/>
            </a:stretch>
          </a:blipFill>
          <a:ln>
            <a:noFill/>
          </a:ln>
        </p:spPr>
      </p:sp>
      <p:sp>
        <p:nvSpPr>
          <p:cNvPr id="132" name="Google Shape;132;p4"/>
          <p:cNvSpPr txBox="1"/>
          <p:nvPr/>
        </p:nvSpPr>
        <p:spPr>
          <a:xfrm>
            <a:off x="11478543" y="7102111"/>
            <a:ext cx="4461847" cy="1441814"/>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Something unnatural</a:t>
            </a:r>
            <a:endParaRPr b="0" i="0" sz="1400" u="none" cap="none" strike="noStrike">
              <a:solidFill>
                <a:srgbClr val="000000"/>
              </a:solidFill>
              <a:latin typeface="Arial"/>
              <a:ea typeface="Arial"/>
              <a:cs typeface="Arial"/>
              <a:sym typeface="Arial"/>
            </a:endParaRPr>
          </a:p>
        </p:txBody>
      </p:sp>
      <p:sp>
        <p:nvSpPr>
          <p:cNvPr id="133" name="Google Shape;133;p4"/>
          <p:cNvSpPr txBox="1"/>
          <p:nvPr/>
        </p:nvSpPr>
        <p:spPr>
          <a:xfrm>
            <a:off x="3326910" y="1603730"/>
            <a:ext cx="4461847" cy="1441814"/>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D9402A"/>
                </a:solidFill>
                <a:latin typeface="Dekko"/>
                <a:ea typeface="Dekko"/>
                <a:cs typeface="Dekko"/>
                <a:sym typeface="Dekko"/>
              </a:rPr>
              <a:t>Travelling through a portal</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2445150" y="7156775"/>
            <a:ext cx="4353600" cy="21621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4335"/>
              <a:buFont typeface="Arial"/>
              <a:buNone/>
            </a:pPr>
            <a:r>
              <a:rPr b="0" i="0" lang="en-US" sz="4335" u="none" cap="none" strike="noStrike">
                <a:solidFill>
                  <a:srgbClr val="D9402A"/>
                </a:solidFill>
                <a:latin typeface="Dekko"/>
                <a:ea typeface="Dekko"/>
                <a:cs typeface="Dekko"/>
                <a:sym typeface="Dekko"/>
              </a:rPr>
              <a:t>Mythical characters and setting</a:t>
            </a:r>
            <a:endParaRPr b="0" i="0" sz="700" u="none" cap="none" strike="noStrike">
              <a:solidFill>
                <a:srgbClr val="000000"/>
              </a:solidFill>
              <a:latin typeface="Arial"/>
              <a:ea typeface="Arial"/>
              <a:cs typeface="Arial"/>
              <a:sym typeface="Arial"/>
            </a:endParaRPr>
          </a:p>
        </p:txBody>
      </p:sp>
      <p:sp>
        <p:nvSpPr>
          <p:cNvPr id="135" name="Google Shape;135;p4"/>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39" name="Shape 139"/>
        <p:cNvGrpSpPr/>
        <p:nvPr/>
      </p:nvGrpSpPr>
      <p:grpSpPr>
        <a:xfrm>
          <a:off x="0" y="0"/>
          <a:ext cx="0" cy="0"/>
          <a:chOff x="0" y="0"/>
          <a:chExt cx="0" cy="0"/>
        </a:xfrm>
      </p:grpSpPr>
      <p:sp>
        <p:nvSpPr>
          <p:cNvPr id="140" name="Google Shape;140;p5"/>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41" name="Google Shape;141;p5"/>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42" name="Google Shape;142;p5"/>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43" name="Google Shape;143;p5"/>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144" name="Google Shape;144;p5"/>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Learn</a:t>
            </a:r>
            <a:endParaRPr b="0" i="0" sz="1400" u="none" cap="none" strike="noStrike">
              <a:solidFill>
                <a:srgbClr val="000000"/>
              </a:solidFill>
              <a:latin typeface="Arial"/>
              <a:ea typeface="Arial"/>
              <a:cs typeface="Arial"/>
              <a:sym typeface="Arial"/>
            </a:endParaRPr>
          </a:p>
        </p:txBody>
      </p:sp>
      <p:sp>
        <p:nvSpPr>
          <p:cNvPr id="145" name="Google Shape;145;p5"/>
          <p:cNvSpPr txBox="1"/>
          <p:nvPr/>
        </p:nvSpPr>
        <p:spPr>
          <a:xfrm>
            <a:off x="11359706" y="3645693"/>
            <a:ext cx="4461900" cy="2511300"/>
          </a:xfrm>
          <a:prstGeom prst="rect">
            <a:avLst/>
          </a:prstGeom>
          <a:noFill/>
          <a:ln>
            <a:noFill/>
          </a:ln>
        </p:spPr>
        <p:txBody>
          <a:bodyPr anchorCtr="0" anchor="t" bIns="0" lIns="0" spcFirstLastPara="1" rIns="0" wrap="square" tIns="0">
            <a:spAutoFit/>
          </a:bodyPr>
          <a:lstStyle/>
          <a:p>
            <a:pPr indent="0" lvl="0" marL="0" marR="0" rtl="0" algn="ctr">
              <a:lnSpc>
                <a:spcPct val="112015"/>
              </a:lnSpc>
              <a:spcBef>
                <a:spcPts val="0"/>
              </a:spcBef>
              <a:spcAft>
                <a:spcPts val="0"/>
              </a:spcAft>
              <a:buClr>
                <a:srgbClr val="000000"/>
              </a:buClr>
              <a:buSzPts val="5035"/>
              <a:buFont typeface="Arial"/>
              <a:buNone/>
            </a:pPr>
            <a:r>
              <a:rPr b="0" i="0" lang="en-US" sz="5035" u="none" cap="none" strike="noStrike">
                <a:solidFill>
                  <a:srgbClr val="0000FF"/>
                </a:solidFill>
                <a:latin typeface="Dekko"/>
                <a:ea typeface="Dekko"/>
                <a:cs typeface="Dekko"/>
                <a:sym typeface="Dekko"/>
              </a:rPr>
              <a:t>An entrance to a magical or another world</a:t>
            </a:r>
            <a:endParaRPr b="0" i="0" sz="1400" u="none" cap="none" strike="noStrike">
              <a:solidFill>
                <a:srgbClr val="0000FF"/>
              </a:solidFill>
              <a:latin typeface="Arial"/>
              <a:ea typeface="Arial"/>
              <a:cs typeface="Arial"/>
              <a:sym typeface="Arial"/>
            </a:endParaRPr>
          </a:p>
        </p:txBody>
      </p:sp>
      <p:sp>
        <p:nvSpPr>
          <p:cNvPr id="146" name="Google Shape;146;p5"/>
          <p:cNvSpPr txBox="1"/>
          <p:nvPr/>
        </p:nvSpPr>
        <p:spPr>
          <a:xfrm>
            <a:off x="4625586" y="1319384"/>
            <a:ext cx="6891654" cy="94234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6500"/>
              <a:buFont typeface="Arial"/>
              <a:buNone/>
            </a:pPr>
            <a:r>
              <a:rPr b="0" i="0" lang="en-US" sz="6500" u="none" cap="none" strike="noStrike">
                <a:solidFill>
                  <a:srgbClr val="D9402A"/>
                </a:solidFill>
                <a:latin typeface="Dekko"/>
                <a:ea typeface="Dekko"/>
                <a:cs typeface="Dekko"/>
                <a:sym typeface="Dekko"/>
              </a:rPr>
              <a:t>What is a portal?</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5388634" y="2634265"/>
            <a:ext cx="5379532" cy="6540465"/>
          </a:xfrm>
          <a:custGeom>
            <a:rect b="b" l="l" r="r" t="t"/>
            <a:pathLst>
              <a:path extrusionOk="0" h="6540465" w="5379532">
                <a:moveTo>
                  <a:pt x="0" y="0"/>
                </a:moveTo>
                <a:lnTo>
                  <a:pt x="5379533" y="0"/>
                </a:lnTo>
                <a:lnTo>
                  <a:pt x="5379533" y="6540465"/>
                </a:lnTo>
                <a:lnTo>
                  <a:pt x="0" y="6540465"/>
                </a:lnTo>
                <a:lnTo>
                  <a:pt x="0" y="0"/>
                </a:lnTo>
                <a:close/>
              </a:path>
            </a:pathLst>
          </a:custGeom>
          <a:blipFill rotWithShape="1">
            <a:blip r:embed="rId6">
              <a:alphaModFix/>
            </a:blip>
            <a:stretch>
              <a:fillRect b="0" l="0" r="0" t="0"/>
            </a:stretch>
          </a:blipFill>
          <a:ln>
            <a:noFill/>
          </a:ln>
        </p:spPr>
      </p:sp>
      <p:sp>
        <p:nvSpPr>
          <p:cNvPr id="148" name="Google Shape;148;p5"/>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52" name="Shape 152"/>
        <p:cNvGrpSpPr/>
        <p:nvPr/>
      </p:nvGrpSpPr>
      <p:grpSpPr>
        <a:xfrm>
          <a:off x="0" y="0"/>
          <a:ext cx="0" cy="0"/>
          <a:chOff x="0" y="0"/>
          <a:chExt cx="0" cy="0"/>
        </a:xfrm>
      </p:grpSpPr>
      <p:sp>
        <p:nvSpPr>
          <p:cNvPr id="153" name="Google Shape;153;p6"/>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54" name="Google Shape;154;p6"/>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55" name="Google Shape;155;p6"/>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56" name="Google Shape;156;p6"/>
          <p:cNvSpPr/>
          <p:nvPr/>
        </p:nvSpPr>
        <p:spPr>
          <a:xfrm>
            <a:off x="210790" y="7746746"/>
            <a:ext cx="2234358" cy="2279957"/>
          </a:xfrm>
          <a:custGeom>
            <a:rect b="b" l="l" r="r" t="t"/>
            <a:pathLst>
              <a:path extrusionOk="0" h="2279957" w="2234358">
                <a:moveTo>
                  <a:pt x="0" y="0"/>
                </a:moveTo>
                <a:lnTo>
                  <a:pt x="2234358" y="0"/>
                </a:lnTo>
                <a:lnTo>
                  <a:pt x="2234358" y="2279957"/>
                </a:lnTo>
                <a:lnTo>
                  <a:pt x="0" y="2279957"/>
                </a:lnTo>
                <a:lnTo>
                  <a:pt x="0" y="0"/>
                </a:lnTo>
                <a:close/>
              </a:path>
            </a:pathLst>
          </a:custGeom>
          <a:blipFill rotWithShape="1">
            <a:blip r:embed="rId5">
              <a:alphaModFix/>
            </a:blip>
            <a:stretch>
              <a:fillRect b="0" l="0" r="0" t="0"/>
            </a:stretch>
          </a:blipFill>
          <a:ln>
            <a:noFill/>
          </a:ln>
        </p:spPr>
      </p:sp>
      <p:sp>
        <p:nvSpPr>
          <p:cNvPr id="157" name="Google Shape;157;p6">
            <a:hlinkClick r:id="rId6"/>
          </p:cNvPr>
          <p:cNvSpPr/>
          <p:nvPr/>
        </p:nvSpPr>
        <p:spPr>
          <a:xfrm>
            <a:off x="3912763" y="3185649"/>
            <a:ext cx="10462475" cy="5928403"/>
          </a:xfrm>
          <a:custGeom>
            <a:rect b="b" l="l" r="r" t="t"/>
            <a:pathLst>
              <a:path extrusionOk="0" h="5928403" w="10462475">
                <a:moveTo>
                  <a:pt x="0" y="0"/>
                </a:moveTo>
                <a:lnTo>
                  <a:pt x="10462474" y="0"/>
                </a:lnTo>
                <a:lnTo>
                  <a:pt x="10462474" y="5928403"/>
                </a:lnTo>
                <a:lnTo>
                  <a:pt x="0" y="5928403"/>
                </a:lnTo>
                <a:lnTo>
                  <a:pt x="0" y="0"/>
                </a:lnTo>
                <a:close/>
              </a:path>
            </a:pathLst>
          </a:custGeom>
          <a:blipFill rotWithShape="1">
            <a:blip r:embed="rId7">
              <a:alphaModFix/>
            </a:blip>
            <a:stretch>
              <a:fillRect b="-7890" l="0" r="-835" t="-10669"/>
            </a:stretch>
          </a:blipFill>
          <a:ln cap="sq" cmpd="sng" w="38100">
            <a:solidFill>
              <a:srgbClr val="000000"/>
            </a:solidFill>
            <a:prstDash val="solid"/>
            <a:miter lim="8000"/>
            <a:headEnd len="sm" w="sm" type="none"/>
            <a:tailEnd len="sm" w="sm" type="none"/>
          </a:ln>
        </p:spPr>
      </p:sp>
      <p:sp>
        <p:nvSpPr>
          <p:cNvPr id="158" name="Google Shape;158;p6"/>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Learn</a:t>
            </a:r>
            <a:endParaRPr b="0" i="0" sz="1400" u="none" cap="none" strike="noStrike">
              <a:solidFill>
                <a:srgbClr val="000000"/>
              </a:solidFill>
              <a:latin typeface="Arial"/>
              <a:ea typeface="Arial"/>
              <a:cs typeface="Arial"/>
              <a:sym typeface="Arial"/>
            </a:endParaRPr>
          </a:p>
        </p:txBody>
      </p:sp>
      <p:sp>
        <p:nvSpPr>
          <p:cNvPr id="159" name="Google Shape;159;p6"/>
          <p:cNvSpPr txBox="1"/>
          <p:nvPr/>
        </p:nvSpPr>
        <p:spPr>
          <a:xfrm>
            <a:off x="3037542" y="974054"/>
            <a:ext cx="11187000" cy="21210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6500"/>
              <a:buFont typeface="Arial"/>
              <a:buNone/>
            </a:pPr>
            <a:r>
              <a:rPr b="0" i="0" lang="en-US" sz="6500" u="none" cap="none" strike="noStrike">
                <a:solidFill>
                  <a:srgbClr val="D9402A"/>
                </a:solidFill>
                <a:latin typeface="Dekko"/>
                <a:ea typeface="Dekko"/>
                <a:cs typeface="Dekko"/>
                <a:sym typeface="Dekko"/>
              </a:rPr>
              <a:t>Watch Alice in Wonderland </a:t>
            </a:r>
            <a:endParaRPr b="0" i="0" sz="14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6500"/>
              <a:buFont typeface="Arial"/>
              <a:buNone/>
            </a:pPr>
            <a:r>
              <a:rPr b="0" i="0" lang="en-US" sz="6500" u="none" cap="none" strike="noStrike">
                <a:solidFill>
                  <a:srgbClr val="D9402A"/>
                </a:solidFill>
                <a:latin typeface="Dekko"/>
                <a:ea typeface="Dekko"/>
                <a:cs typeface="Dekko"/>
                <a:sym typeface="Dekko"/>
              </a:rPr>
              <a:t>Falling down the rabbit hole</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64" name="Shape 164"/>
        <p:cNvGrpSpPr/>
        <p:nvPr/>
      </p:nvGrpSpPr>
      <p:grpSpPr>
        <a:xfrm>
          <a:off x="0" y="0"/>
          <a:ext cx="0" cy="0"/>
          <a:chOff x="0" y="0"/>
          <a:chExt cx="0" cy="0"/>
        </a:xfrm>
      </p:grpSpPr>
      <p:sp>
        <p:nvSpPr>
          <p:cNvPr id="165" name="Google Shape;165;p7"/>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66" name="Google Shape;166;p7"/>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67" name="Google Shape;167;p7"/>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68" name="Google Shape;168;p7"/>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Reading</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3037542" y="1169754"/>
            <a:ext cx="11186991" cy="128397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Let’s </a:t>
            </a:r>
            <a:r>
              <a:rPr b="0" i="0" lang="en-US" sz="4500" u="none" cap="none" strike="noStrike">
                <a:solidFill>
                  <a:srgbClr val="D9402A"/>
                </a:solidFill>
                <a:latin typeface="Dekko"/>
                <a:ea typeface="Dekko"/>
                <a:cs typeface="Dekko"/>
                <a:sym typeface="Dekko"/>
              </a:rPr>
              <a:t>read</a:t>
            </a:r>
            <a:r>
              <a:rPr b="0" i="0" lang="en-US" sz="4500" u="none" cap="none" strike="noStrike">
                <a:solidFill>
                  <a:srgbClr val="000000"/>
                </a:solidFill>
                <a:latin typeface="Dekko"/>
                <a:ea typeface="Dekko"/>
                <a:cs typeface="Dekko"/>
                <a:sym typeface="Dekko"/>
              </a:rPr>
              <a:t> together. </a:t>
            </a:r>
            <a:r>
              <a:rPr b="0" i="0" lang="en-US" sz="4500" u="sng" cap="none" strike="noStrike">
                <a:solidFill>
                  <a:srgbClr val="D9402A"/>
                </a:solidFill>
                <a:latin typeface="Dekko"/>
                <a:ea typeface="Dekko"/>
                <a:cs typeface="Dekko"/>
                <a:sym typeface="Dekko"/>
              </a:rPr>
              <a:t>Underline</a:t>
            </a:r>
            <a:r>
              <a:rPr b="0" i="0" lang="en-US" sz="4500" u="none" cap="none" strike="noStrike">
                <a:solidFill>
                  <a:srgbClr val="000000"/>
                </a:solidFill>
                <a:latin typeface="Dekko"/>
                <a:ea typeface="Dekko"/>
                <a:cs typeface="Dekko"/>
                <a:sym typeface="Dekko"/>
              </a:rPr>
              <a:t> or </a:t>
            </a:r>
            <a:r>
              <a:rPr b="0" i="0" lang="en-US" sz="4500" u="none" cap="none" strike="noStrike">
                <a:solidFill>
                  <a:srgbClr val="D9402A"/>
                </a:solidFill>
                <a:latin typeface="Dekko"/>
                <a:ea typeface="Dekko"/>
                <a:cs typeface="Dekko"/>
                <a:sym typeface="Dekko"/>
              </a:rPr>
              <a:t>highlight</a:t>
            </a:r>
            <a:r>
              <a:rPr b="0" i="0" lang="en-US" sz="4500" u="none" cap="none" strike="noStrike">
                <a:solidFill>
                  <a:srgbClr val="000000"/>
                </a:solidFill>
                <a:latin typeface="Dekko"/>
                <a:ea typeface="Dekko"/>
                <a:cs typeface="Dekko"/>
                <a:sym typeface="Dekko"/>
              </a:rPr>
              <a:t> any </a:t>
            </a:r>
            <a:r>
              <a:rPr b="0" i="0" lang="en-US" sz="4500" u="none" cap="none" strike="noStrike">
                <a:solidFill>
                  <a:srgbClr val="00BF63"/>
                </a:solidFill>
                <a:latin typeface="Dekko"/>
                <a:ea typeface="Dekko"/>
                <a:cs typeface="Dekko"/>
                <a:sym typeface="Dekko"/>
              </a:rPr>
              <a:t>words</a:t>
            </a:r>
            <a:r>
              <a:rPr b="0" i="0" lang="en-US" sz="4500" u="none" cap="none" strike="noStrike">
                <a:solidFill>
                  <a:srgbClr val="000000"/>
                </a:solidFill>
                <a:latin typeface="Dekko"/>
                <a:ea typeface="Dekko"/>
                <a:cs typeface="Dekko"/>
                <a:sym typeface="Dekko"/>
              </a:rPr>
              <a:t> you </a:t>
            </a:r>
            <a:r>
              <a:rPr b="0" i="0" lang="en-US" sz="4500" u="none" cap="none" strike="noStrike">
                <a:solidFill>
                  <a:srgbClr val="506BD7"/>
                </a:solidFill>
                <a:latin typeface="Dekko"/>
                <a:ea typeface="Dekko"/>
                <a:cs typeface="Dekko"/>
                <a:sym typeface="Dekko"/>
              </a:rPr>
              <a:t>don’t understand</a:t>
            </a:r>
            <a:r>
              <a:rPr b="0" i="0" lang="en-US" sz="4500" u="none" cap="none" strike="noStrike">
                <a:solidFill>
                  <a:srgbClr val="000000"/>
                </a:solidFill>
                <a:latin typeface="Dekko"/>
                <a:ea typeface="Dekko"/>
                <a:cs typeface="Dekko"/>
                <a:sym typeface="Dekko"/>
              </a:rPr>
              <a:t>.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1028700" y="3549099"/>
            <a:ext cx="16230600" cy="62421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2700"/>
              <a:buFont typeface="Arial"/>
              <a:buNone/>
            </a:pPr>
            <a:r>
              <a:rPr b="0" i="0" lang="en-US" sz="2700" u="none" cap="none" strike="noStrike">
                <a:solidFill>
                  <a:srgbClr val="000000"/>
                </a:solidFill>
                <a:latin typeface="Dekko"/>
                <a:ea typeface="Dekko"/>
                <a:cs typeface="Dekko"/>
                <a:sym typeface="Dekko"/>
              </a:rPr>
              <a:t>Alice was beginning to get very tired of sitting by her sister by the river, and having nothing to do: once or twice she had looked into the book her sister was reading, but it had no pictures or conversations in it, ‘and what is the purpose of a book,’ thought Alice ‘without pictures or conversations?’ </a:t>
            </a:r>
            <a:endParaRPr b="0" i="0" sz="1100" u="none" cap="none" strike="noStrike">
              <a:solidFill>
                <a:srgbClr val="000000"/>
              </a:solidFill>
              <a:latin typeface="Arial"/>
              <a:ea typeface="Arial"/>
              <a:cs typeface="Arial"/>
              <a:sym typeface="Arial"/>
            </a:endParaRPr>
          </a:p>
          <a:p>
            <a:pPr indent="0" lvl="0" marL="0" marR="0" rtl="0" algn="ctr">
              <a:lnSpc>
                <a:spcPct val="112012"/>
              </a:lnSpc>
              <a:spcBef>
                <a:spcPts val="0"/>
              </a:spcBef>
              <a:spcAft>
                <a:spcPts val="0"/>
              </a:spcAft>
              <a:buClr>
                <a:srgbClr val="000000"/>
              </a:buClr>
              <a:buSzPts val="699"/>
              <a:buFont typeface="Arial"/>
              <a:buNone/>
            </a:pPr>
            <a:r>
              <a:rPr b="0" i="0" lang="en-US" sz="699" u="none" cap="none" strike="noStrike">
                <a:solidFill>
                  <a:srgbClr val="000000"/>
                </a:solidFill>
                <a:latin typeface="Dekko"/>
                <a:ea typeface="Dekko"/>
                <a:cs typeface="Dekko"/>
                <a:sym typeface="Dekko"/>
              </a:rPr>
              <a:t> </a:t>
            </a:r>
            <a:endParaRPr b="0" i="0" sz="11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700"/>
              <a:buFont typeface="Arial"/>
              <a:buNone/>
            </a:pPr>
            <a:r>
              <a:rPr b="0" i="0" lang="en-US" sz="2700" u="none" cap="none" strike="noStrike">
                <a:solidFill>
                  <a:srgbClr val="000000"/>
                </a:solidFill>
                <a:latin typeface="Dekko"/>
                <a:ea typeface="Dekko"/>
                <a:cs typeface="Dekko"/>
                <a:sym typeface="Dekko"/>
              </a:rPr>
              <a:t>So she was considering in her own mind (as best she could, because the hot day made her feel very sleepy and stupid), whether the pleasure of making a chain made from flowers would be worth the trouble of standing up and picking the flowers, when suddenly a White Rabbit with pink eyes ran close by her.</a:t>
            </a:r>
            <a:endParaRPr b="0" i="0" sz="1100" u="none" cap="none" strike="noStrike">
              <a:solidFill>
                <a:srgbClr val="000000"/>
              </a:solidFill>
              <a:latin typeface="Arial"/>
              <a:ea typeface="Arial"/>
              <a:cs typeface="Arial"/>
              <a:sym typeface="Arial"/>
            </a:endParaRPr>
          </a:p>
          <a:p>
            <a:pPr indent="0" lvl="0" marL="0" marR="0" rtl="0" algn="ctr">
              <a:lnSpc>
                <a:spcPct val="112012"/>
              </a:lnSpc>
              <a:spcBef>
                <a:spcPts val="0"/>
              </a:spcBef>
              <a:spcAft>
                <a:spcPts val="0"/>
              </a:spcAft>
              <a:buClr>
                <a:srgbClr val="000000"/>
              </a:buClr>
              <a:buSzPts val="699"/>
              <a:buFont typeface="Arial"/>
              <a:buNone/>
            </a:pPr>
            <a:r>
              <a:rPr b="0" i="0" lang="en-US" sz="699" u="none" cap="none" strike="noStrike">
                <a:solidFill>
                  <a:srgbClr val="000000"/>
                </a:solidFill>
                <a:latin typeface="Dekko"/>
                <a:ea typeface="Dekko"/>
                <a:cs typeface="Dekko"/>
                <a:sym typeface="Dekko"/>
              </a:rPr>
              <a:t> </a:t>
            </a:r>
            <a:endParaRPr b="0" i="0" sz="11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700"/>
              <a:buFont typeface="Arial"/>
              <a:buNone/>
            </a:pPr>
            <a:r>
              <a:rPr b="0" i="0" lang="en-US" sz="2700" u="none" cap="none" strike="noStrike">
                <a:solidFill>
                  <a:srgbClr val="000000"/>
                </a:solidFill>
                <a:latin typeface="Dekko"/>
                <a:ea typeface="Dekko"/>
                <a:cs typeface="Dekko"/>
                <a:sym typeface="Dekko"/>
              </a:rPr>
              <a:t>There was nothing special in that; and neither did Alice think it was very strange to hear the Rabbit say to itself, ‘Oh dear! Oh dear! I shall be late!’ (when she thought about it after, she realised she should have wondered at this, but at the time it all seemed natural); but when the Rabbit actually took a watch out of its jacket-pocket, and looked at it, and then hurried on, Alice stood up, for she realised she had never before seen a rabbit with either a waistcoat-pocket, or a watch to take out of it, and burning with curiosity, she ran across the field after it, and fortunately was just in time to see it pop down a large rabbit-hole under the hedge.</a:t>
            </a:r>
            <a:endParaRPr b="0" i="0" sz="11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700"/>
              <a:buFont typeface="Arial"/>
              <a:buNone/>
            </a:pPr>
            <a:r>
              <a:t/>
            </a:r>
            <a:endParaRPr b="0" i="0" sz="2700" u="none" cap="none" strike="noStrike">
              <a:solidFill>
                <a:srgbClr val="000000"/>
              </a:solidFill>
              <a:latin typeface="Dekko"/>
              <a:ea typeface="Dekko"/>
              <a:cs typeface="Dekko"/>
              <a:sym typeface="Dekko"/>
            </a:endParaRPr>
          </a:p>
        </p:txBody>
      </p:sp>
      <p:sp>
        <p:nvSpPr>
          <p:cNvPr id="171" name="Google Shape;171;p7"/>
          <p:cNvSpPr txBox="1"/>
          <p:nvPr/>
        </p:nvSpPr>
        <p:spPr>
          <a:xfrm>
            <a:off x="1759655" y="2673752"/>
            <a:ext cx="15499645" cy="57404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000"/>
              <a:buFont typeface="Arial"/>
              <a:buNone/>
            </a:pPr>
            <a:r>
              <a:rPr b="0" i="0" lang="en-US" sz="4000" u="none" cap="none" strike="noStrike">
                <a:solidFill>
                  <a:srgbClr val="D9402A"/>
                </a:solidFill>
                <a:latin typeface="Dekko"/>
                <a:ea typeface="Dekko"/>
                <a:cs typeface="Dekko"/>
                <a:sym typeface="Dekko"/>
              </a:rPr>
              <a:t>Identify</a:t>
            </a:r>
            <a:r>
              <a:rPr b="0" i="0" lang="en-US" sz="4000" u="none" cap="none" strike="noStrike">
                <a:solidFill>
                  <a:srgbClr val="000000"/>
                </a:solidFill>
                <a:latin typeface="Dekko"/>
                <a:ea typeface="Dekko"/>
                <a:cs typeface="Dekko"/>
                <a:sym typeface="Dekko"/>
              </a:rPr>
              <a:t> for the </a:t>
            </a:r>
            <a:r>
              <a:rPr b="0" i="0" lang="en-US" sz="4000" u="none" cap="none" strike="noStrike">
                <a:solidFill>
                  <a:srgbClr val="00BF63"/>
                </a:solidFill>
                <a:latin typeface="Dekko"/>
                <a:ea typeface="Dekko"/>
                <a:cs typeface="Dekko"/>
                <a:sym typeface="Dekko"/>
              </a:rPr>
              <a:t>sentence</a:t>
            </a:r>
            <a:r>
              <a:rPr b="0" i="0" lang="en-US" sz="4000" u="none" cap="none" strike="noStrike">
                <a:solidFill>
                  <a:srgbClr val="000000"/>
                </a:solidFill>
                <a:latin typeface="Dekko"/>
                <a:ea typeface="Dekko"/>
                <a:cs typeface="Dekko"/>
                <a:sym typeface="Dekko"/>
              </a:rPr>
              <a:t> where the </a:t>
            </a:r>
            <a:r>
              <a:rPr b="0" i="0" lang="en-US" sz="4000" u="none" cap="none" strike="noStrike">
                <a:solidFill>
                  <a:srgbClr val="00BF63"/>
                </a:solidFill>
                <a:latin typeface="Dekko"/>
                <a:ea typeface="Dekko"/>
                <a:cs typeface="Dekko"/>
                <a:sym typeface="Dekko"/>
              </a:rPr>
              <a:t>story</a:t>
            </a:r>
            <a:r>
              <a:rPr b="0" i="0" lang="en-US" sz="4000" u="none" cap="none" strike="noStrike">
                <a:solidFill>
                  <a:srgbClr val="000000"/>
                </a:solidFill>
                <a:latin typeface="Dekko"/>
                <a:ea typeface="Dekko"/>
                <a:cs typeface="Dekko"/>
                <a:sym typeface="Dekko"/>
              </a:rPr>
              <a:t> moves from </a:t>
            </a:r>
            <a:r>
              <a:rPr b="0" i="0" lang="en-US" sz="4000" u="none" cap="none" strike="noStrike">
                <a:solidFill>
                  <a:srgbClr val="506BD7"/>
                </a:solidFill>
                <a:latin typeface="Dekko"/>
                <a:ea typeface="Dekko"/>
                <a:cs typeface="Dekko"/>
                <a:sym typeface="Dekko"/>
              </a:rPr>
              <a:t>reality</a:t>
            </a:r>
            <a:r>
              <a:rPr b="0" i="0" lang="en-US" sz="4000" u="none" cap="none" strike="noStrike">
                <a:solidFill>
                  <a:srgbClr val="000000"/>
                </a:solidFill>
                <a:latin typeface="Dekko"/>
                <a:ea typeface="Dekko"/>
                <a:cs typeface="Dekko"/>
                <a:sym typeface="Dekko"/>
              </a:rPr>
              <a:t> to </a:t>
            </a:r>
            <a:r>
              <a:rPr b="0" i="0" lang="en-US" sz="4000" u="none" cap="none" strike="noStrike">
                <a:solidFill>
                  <a:srgbClr val="8C52FF"/>
                </a:solidFill>
                <a:latin typeface="Dekko"/>
                <a:ea typeface="Dekko"/>
                <a:cs typeface="Dekko"/>
                <a:sym typeface="Dekko"/>
              </a:rPr>
              <a:t>fantasy</a:t>
            </a:r>
            <a:r>
              <a:rPr b="0" i="0" lang="en-US" sz="4000" u="none" cap="none" strike="noStrike">
                <a:solidFill>
                  <a:srgbClr val="000000"/>
                </a:solidFill>
                <a:latin typeface="Dekko"/>
                <a:ea typeface="Dekko"/>
                <a:cs typeface="Dekko"/>
                <a:sym typeface="Dekko"/>
              </a:rPr>
              <a:t>.</a:t>
            </a:r>
            <a:endParaRPr b="0" i="0" sz="1400" u="none" cap="none" strike="noStrike">
              <a:solidFill>
                <a:srgbClr val="000000"/>
              </a:solidFill>
              <a:latin typeface="Arial"/>
              <a:ea typeface="Arial"/>
              <a:cs typeface="Arial"/>
              <a:sym typeface="Arial"/>
            </a:endParaRPr>
          </a:p>
        </p:txBody>
      </p:sp>
      <p:sp>
        <p:nvSpPr>
          <p:cNvPr id="172" name="Google Shape;172;p7"/>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76" name="Shape 176"/>
        <p:cNvGrpSpPr/>
        <p:nvPr/>
      </p:nvGrpSpPr>
      <p:grpSpPr>
        <a:xfrm>
          <a:off x="0" y="0"/>
          <a:ext cx="0" cy="0"/>
          <a:chOff x="0" y="0"/>
          <a:chExt cx="0" cy="0"/>
        </a:xfrm>
      </p:grpSpPr>
      <p:sp>
        <p:nvSpPr>
          <p:cNvPr id="177" name="Google Shape;177;p8"/>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78" name="Google Shape;178;p8"/>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79" name="Google Shape;179;p8"/>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80" name="Google Shape;180;p8"/>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Reading</a:t>
            </a:r>
            <a:endParaRPr b="0" i="0" sz="1400" u="none" cap="none" strike="noStrike">
              <a:solidFill>
                <a:srgbClr val="000000"/>
              </a:solidFill>
              <a:latin typeface="Arial"/>
              <a:ea typeface="Arial"/>
              <a:cs typeface="Arial"/>
              <a:sym typeface="Arial"/>
            </a:endParaRPr>
          </a:p>
        </p:txBody>
      </p:sp>
      <p:sp>
        <p:nvSpPr>
          <p:cNvPr id="181" name="Google Shape;181;p8"/>
          <p:cNvSpPr txBox="1"/>
          <p:nvPr/>
        </p:nvSpPr>
        <p:spPr>
          <a:xfrm>
            <a:off x="1028700" y="2687000"/>
            <a:ext cx="16230600" cy="675570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2900"/>
              <a:buFont typeface="Arial"/>
              <a:buNone/>
            </a:pPr>
            <a:r>
              <a:rPr b="0" i="0" lang="en-US" sz="2900" u="none" cap="none" strike="noStrike">
                <a:solidFill>
                  <a:srgbClr val="000000"/>
                </a:solidFill>
                <a:latin typeface="Dekko"/>
                <a:ea typeface="Dekko"/>
                <a:cs typeface="Dekko"/>
                <a:sym typeface="Dekko"/>
              </a:rPr>
              <a:t>Alice was beginning to get very tired of sitting by her sister by the river, and having nothing to do: once or twice she had looked into the book her sister was reading, but it had no pictures or conversations in it, ‘and what is the purpose of a book,’ thought Alice ‘without pictures or conversations?’ </a:t>
            </a:r>
            <a:endParaRPr b="0" i="0" sz="1200" u="none" cap="none" strike="noStrike">
              <a:solidFill>
                <a:srgbClr val="000000"/>
              </a:solidFill>
              <a:latin typeface="Arial"/>
              <a:ea typeface="Arial"/>
              <a:cs typeface="Arial"/>
              <a:sym typeface="Arial"/>
            </a:endParaRPr>
          </a:p>
          <a:p>
            <a:pPr indent="0" lvl="0" marL="0" marR="0" rtl="0" algn="ctr">
              <a:lnSpc>
                <a:spcPct val="112010"/>
              </a:lnSpc>
              <a:spcBef>
                <a:spcPts val="0"/>
              </a:spcBef>
              <a:spcAft>
                <a:spcPts val="0"/>
              </a:spcAft>
              <a:buClr>
                <a:srgbClr val="000000"/>
              </a:buClr>
              <a:buSzPts val="899"/>
              <a:buFont typeface="Arial"/>
              <a:buNone/>
            </a:pPr>
            <a:r>
              <a:rPr b="0" i="0" lang="en-US" sz="899" u="none" cap="none" strike="noStrike">
                <a:solidFill>
                  <a:srgbClr val="000000"/>
                </a:solidFill>
                <a:latin typeface="Dekko"/>
                <a:ea typeface="Dekko"/>
                <a:cs typeface="Dekko"/>
                <a:sym typeface="Dekko"/>
              </a:rPr>
              <a:t> </a:t>
            </a:r>
            <a:endParaRPr b="0" i="0" sz="12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900"/>
              <a:buFont typeface="Arial"/>
              <a:buNone/>
            </a:pPr>
            <a:r>
              <a:rPr b="0" i="0" lang="en-US" sz="2900" u="none" cap="none" strike="noStrike">
                <a:solidFill>
                  <a:srgbClr val="000000"/>
                </a:solidFill>
                <a:latin typeface="Dekko"/>
                <a:ea typeface="Dekko"/>
                <a:cs typeface="Dekko"/>
                <a:sym typeface="Dekko"/>
              </a:rPr>
              <a:t>So she was considering in her own mind (as best she could, because the hot day made her feel very sleepy and stupid), whether the pleasure of making a chain made from flowers would be worth the trouble of standing up and picking the flowers, when suddenly a White Rabbit with pink eyes ran close by her.</a:t>
            </a:r>
            <a:endParaRPr b="0" i="0" sz="1200" u="none" cap="none" strike="noStrike">
              <a:solidFill>
                <a:srgbClr val="000000"/>
              </a:solidFill>
              <a:latin typeface="Arial"/>
              <a:ea typeface="Arial"/>
              <a:cs typeface="Arial"/>
              <a:sym typeface="Arial"/>
            </a:endParaRPr>
          </a:p>
          <a:p>
            <a:pPr indent="0" lvl="0" marL="0" marR="0" rtl="0" algn="ctr">
              <a:lnSpc>
                <a:spcPct val="112010"/>
              </a:lnSpc>
              <a:spcBef>
                <a:spcPts val="0"/>
              </a:spcBef>
              <a:spcAft>
                <a:spcPts val="0"/>
              </a:spcAft>
              <a:buClr>
                <a:srgbClr val="000000"/>
              </a:buClr>
              <a:buSzPts val="899"/>
              <a:buFont typeface="Arial"/>
              <a:buNone/>
            </a:pPr>
            <a:r>
              <a:rPr b="0" i="0" lang="en-US" sz="899" u="none" cap="none" strike="noStrike">
                <a:solidFill>
                  <a:srgbClr val="000000"/>
                </a:solidFill>
                <a:latin typeface="Dekko"/>
                <a:ea typeface="Dekko"/>
                <a:cs typeface="Dekko"/>
                <a:sym typeface="Dekko"/>
              </a:rPr>
              <a:t> </a:t>
            </a:r>
            <a:endParaRPr b="0" i="0" sz="12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900"/>
              <a:buFont typeface="Arial"/>
              <a:buNone/>
            </a:pPr>
            <a:r>
              <a:rPr b="0" i="0" lang="en-US" sz="2900" u="none" cap="none" strike="noStrike">
                <a:solidFill>
                  <a:srgbClr val="000000"/>
                </a:solidFill>
                <a:latin typeface="Dekko"/>
                <a:ea typeface="Dekko"/>
                <a:cs typeface="Dekko"/>
                <a:sym typeface="Dekko"/>
              </a:rPr>
              <a:t>There was nothing special in that; and neither did Alice think it was very strange </a:t>
            </a:r>
            <a:r>
              <a:rPr b="0" i="0" lang="en-US" sz="2900" u="none" cap="none" strike="noStrike">
                <a:solidFill>
                  <a:srgbClr val="CB6CE6"/>
                </a:solidFill>
                <a:latin typeface="Dekko"/>
                <a:ea typeface="Dekko"/>
                <a:cs typeface="Dekko"/>
                <a:sym typeface="Dekko"/>
              </a:rPr>
              <a:t>to hear the Rabbit say to itself, ‘Oh dear! Oh dear! I shall be late!’</a:t>
            </a:r>
            <a:r>
              <a:rPr b="0" i="0" lang="en-US" sz="2900" u="none" cap="none" strike="noStrike">
                <a:solidFill>
                  <a:srgbClr val="000000"/>
                </a:solidFill>
                <a:latin typeface="Dekko"/>
                <a:ea typeface="Dekko"/>
                <a:cs typeface="Dekko"/>
                <a:sym typeface="Dekko"/>
              </a:rPr>
              <a:t> (when she thought about it after, she realised she should have wondered at this, but at the time it all seemed natural); but when the Rabbit actually took a watch out of its jacket-pocket, and looked at it, and then hurried on, Alice stood up, for she realised she had never before seen a rabbit with either a waistcoat-pocket, or a watch to take out of it, and burning with curiosity, she ran across the field after it, and fortunately was just in time to see it pop down a large rabbit-hole under the hedge.</a:t>
            </a:r>
            <a:endParaRPr b="0" i="0" sz="12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2900"/>
              <a:buFont typeface="Arial"/>
              <a:buNone/>
            </a:pPr>
            <a:r>
              <a:t/>
            </a:r>
            <a:endParaRPr b="0" i="0" sz="2900" u="none" cap="none" strike="noStrike">
              <a:solidFill>
                <a:srgbClr val="000000"/>
              </a:solidFill>
              <a:latin typeface="Dekko"/>
              <a:ea typeface="Dekko"/>
              <a:cs typeface="Dekko"/>
              <a:sym typeface="Dekko"/>
            </a:endParaRPr>
          </a:p>
        </p:txBody>
      </p:sp>
      <p:sp>
        <p:nvSpPr>
          <p:cNvPr id="182" name="Google Shape;182;p8"/>
          <p:cNvSpPr txBox="1"/>
          <p:nvPr/>
        </p:nvSpPr>
        <p:spPr>
          <a:xfrm>
            <a:off x="2664663" y="1168193"/>
            <a:ext cx="11521024" cy="1136015"/>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000"/>
              <a:buFont typeface="Arial"/>
              <a:buNone/>
            </a:pPr>
            <a:r>
              <a:rPr b="0" i="0" lang="en-US" sz="4000" u="none" cap="none" strike="noStrike">
                <a:solidFill>
                  <a:srgbClr val="D9402A"/>
                </a:solidFill>
                <a:latin typeface="Dekko"/>
                <a:ea typeface="Dekko"/>
                <a:cs typeface="Dekko"/>
                <a:sym typeface="Dekko"/>
              </a:rPr>
              <a:t>Did </a:t>
            </a:r>
            <a:r>
              <a:rPr b="0" i="0" lang="en-US" sz="4000" u="none" cap="none" strike="noStrike">
                <a:solidFill>
                  <a:srgbClr val="000000"/>
                </a:solidFill>
                <a:latin typeface="Dekko"/>
                <a:ea typeface="Dekko"/>
                <a:cs typeface="Dekko"/>
                <a:sym typeface="Dekko"/>
              </a:rPr>
              <a:t>you</a:t>
            </a:r>
            <a:r>
              <a:rPr b="0" i="0" lang="en-US" sz="4000" u="none" cap="none" strike="noStrike">
                <a:solidFill>
                  <a:srgbClr val="D9402A"/>
                </a:solidFill>
                <a:latin typeface="Dekko"/>
                <a:ea typeface="Dekko"/>
                <a:cs typeface="Dekko"/>
                <a:sym typeface="Dekko"/>
              </a:rPr>
              <a:t> identify</a:t>
            </a:r>
            <a:r>
              <a:rPr b="0" i="0" lang="en-US" sz="4000" u="none" cap="none" strike="noStrike">
                <a:solidFill>
                  <a:srgbClr val="000000"/>
                </a:solidFill>
                <a:latin typeface="Dekko"/>
                <a:ea typeface="Dekko"/>
                <a:cs typeface="Dekko"/>
                <a:sym typeface="Dekko"/>
              </a:rPr>
              <a:t> the </a:t>
            </a:r>
            <a:r>
              <a:rPr b="0" i="0" lang="en-US" sz="4000" u="none" cap="none" strike="noStrike">
                <a:solidFill>
                  <a:srgbClr val="00BF63"/>
                </a:solidFill>
                <a:latin typeface="Dekko"/>
                <a:ea typeface="Dekko"/>
                <a:cs typeface="Dekko"/>
                <a:sym typeface="Dekko"/>
              </a:rPr>
              <a:t>sentence</a:t>
            </a:r>
            <a:r>
              <a:rPr b="0" i="0" lang="en-US" sz="4000" u="none" cap="none" strike="noStrike">
                <a:solidFill>
                  <a:srgbClr val="000000"/>
                </a:solidFill>
                <a:latin typeface="Dekko"/>
                <a:ea typeface="Dekko"/>
                <a:cs typeface="Dekko"/>
                <a:sym typeface="Dekko"/>
              </a:rPr>
              <a:t> where the </a:t>
            </a:r>
            <a:r>
              <a:rPr b="0" i="0" lang="en-US" sz="4000" u="none" cap="none" strike="noStrike">
                <a:solidFill>
                  <a:srgbClr val="00BF63"/>
                </a:solidFill>
                <a:latin typeface="Dekko"/>
                <a:ea typeface="Dekko"/>
                <a:cs typeface="Dekko"/>
                <a:sym typeface="Dekko"/>
              </a:rPr>
              <a:t>story</a:t>
            </a:r>
            <a:r>
              <a:rPr b="0" i="0" lang="en-US" sz="4000" u="none" cap="none" strike="noStrike">
                <a:solidFill>
                  <a:srgbClr val="000000"/>
                </a:solidFill>
                <a:latin typeface="Dekko"/>
                <a:ea typeface="Dekko"/>
                <a:cs typeface="Dekko"/>
                <a:sym typeface="Dekko"/>
              </a:rPr>
              <a:t> moves from </a:t>
            </a:r>
            <a:r>
              <a:rPr b="0" i="0" lang="en-US" sz="4000" u="none" cap="none" strike="noStrike">
                <a:solidFill>
                  <a:srgbClr val="506BD7"/>
                </a:solidFill>
                <a:latin typeface="Dekko"/>
                <a:ea typeface="Dekko"/>
                <a:cs typeface="Dekko"/>
                <a:sym typeface="Dekko"/>
              </a:rPr>
              <a:t>reality</a:t>
            </a:r>
            <a:r>
              <a:rPr b="0" i="0" lang="en-US" sz="4000" u="none" cap="none" strike="noStrike">
                <a:solidFill>
                  <a:srgbClr val="000000"/>
                </a:solidFill>
                <a:latin typeface="Dekko"/>
                <a:ea typeface="Dekko"/>
                <a:cs typeface="Dekko"/>
                <a:sym typeface="Dekko"/>
              </a:rPr>
              <a:t> to </a:t>
            </a:r>
            <a:r>
              <a:rPr b="0" i="0" lang="en-US" sz="4000" u="none" cap="none" strike="noStrike">
                <a:solidFill>
                  <a:srgbClr val="8C52FF"/>
                </a:solidFill>
                <a:latin typeface="Dekko"/>
                <a:ea typeface="Dekko"/>
                <a:cs typeface="Dekko"/>
                <a:sym typeface="Dekko"/>
              </a:rPr>
              <a:t>fantasy?</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70FF"/>
            </a:gs>
            <a:gs pos="100000">
              <a:srgbClr val="FF66C4"/>
            </a:gs>
          </a:gsLst>
          <a:lin ang="0" scaled="0"/>
        </a:gradFill>
      </p:bgPr>
    </p:bg>
    <p:spTree>
      <p:nvGrpSpPr>
        <p:cNvPr id="187" name="Shape 187"/>
        <p:cNvGrpSpPr/>
        <p:nvPr/>
      </p:nvGrpSpPr>
      <p:grpSpPr>
        <a:xfrm>
          <a:off x="0" y="0"/>
          <a:ext cx="0" cy="0"/>
          <a:chOff x="0" y="0"/>
          <a:chExt cx="0" cy="0"/>
        </a:xfrm>
      </p:grpSpPr>
      <p:sp>
        <p:nvSpPr>
          <p:cNvPr id="188" name="Google Shape;188;p9"/>
          <p:cNvSpPr/>
          <p:nvPr/>
        </p:nvSpPr>
        <p:spPr>
          <a:xfrm>
            <a:off x="13333369" y="1877464"/>
            <a:ext cx="3925931" cy="1168080"/>
          </a:xfrm>
          <a:custGeom>
            <a:rect b="b" l="l" r="r" t="t"/>
            <a:pathLst>
              <a:path extrusionOk="0" h="1168080" w="3925931">
                <a:moveTo>
                  <a:pt x="0" y="0"/>
                </a:moveTo>
                <a:lnTo>
                  <a:pt x="3925931" y="0"/>
                </a:lnTo>
                <a:lnTo>
                  <a:pt x="3925931" y="1168080"/>
                </a:lnTo>
                <a:lnTo>
                  <a:pt x="0" y="1168080"/>
                </a:lnTo>
                <a:lnTo>
                  <a:pt x="0" y="0"/>
                </a:lnTo>
                <a:close/>
              </a:path>
            </a:pathLst>
          </a:custGeom>
          <a:blipFill rotWithShape="1">
            <a:blip r:embed="rId3">
              <a:alphaModFix/>
            </a:blip>
            <a:stretch>
              <a:fillRect b="0" l="0" r="0" t="0"/>
            </a:stretch>
          </a:blipFill>
          <a:ln>
            <a:noFill/>
          </a:ln>
        </p:spPr>
      </p:sp>
      <p:sp>
        <p:nvSpPr>
          <p:cNvPr id="189" name="Google Shape;189;p9"/>
          <p:cNvSpPr/>
          <p:nvPr/>
        </p:nvSpPr>
        <p:spPr>
          <a:xfrm>
            <a:off x="805077" y="974039"/>
            <a:ext cx="16677846" cy="8338923"/>
          </a:xfrm>
          <a:custGeom>
            <a:rect b="b" l="l" r="r" t="t"/>
            <a:pathLst>
              <a:path extrusionOk="0" h="8338923" w="16677846">
                <a:moveTo>
                  <a:pt x="0" y="0"/>
                </a:moveTo>
                <a:lnTo>
                  <a:pt x="16677846" y="0"/>
                </a:lnTo>
                <a:lnTo>
                  <a:pt x="16677846" y="8338922"/>
                </a:lnTo>
                <a:lnTo>
                  <a:pt x="0" y="8338922"/>
                </a:lnTo>
                <a:lnTo>
                  <a:pt x="0" y="0"/>
                </a:lnTo>
                <a:close/>
              </a:path>
            </a:pathLst>
          </a:custGeom>
          <a:blipFill rotWithShape="1">
            <a:blip r:embed="rId4">
              <a:alphaModFix/>
            </a:blip>
            <a:stretch>
              <a:fillRect b="0" l="0" r="0" t="0"/>
            </a:stretch>
          </a:blipFill>
          <a:ln>
            <a:noFill/>
          </a:ln>
        </p:spPr>
      </p:sp>
      <p:sp>
        <p:nvSpPr>
          <p:cNvPr id="190" name="Google Shape;190;p9"/>
          <p:cNvSpPr/>
          <p:nvPr/>
        </p:nvSpPr>
        <p:spPr>
          <a:xfrm>
            <a:off x="14292846" y="373716"/>
            <a:ext cx="3627696" cy="1079347"/>
          </a:xfrm>
          <a:custGeom>
            <a:rect b="b" l="l" r="r" t="t"/>
            <a:pathLst>
              <a:path extrusionOk="0" h="1079347" w="3627696">
                <a:moveTo>
                  <a:pt x="0" y="0"/>
                </a:moveTo>
                <a:lnTo>
                  <a:pt x="3627696" y="0"/>
                </a:lnTo>
                <a:lnTo>
                  <a:pt x="3627696" y="1079347"/>
                </a:lnTo>
                <a:lnTo>
                  <a:pt x="0" y="1079347"/>
                </a:lnTo>
                <a:lnTo>
                  <a:pt x="0" y="0"/>
                </a:lnTo>
                <a:close/>
              </a:path>
            </a:pathLst>
          </a:custGeom>
          <a:blipFill rotWithShape="1">
            <a:blip r:embed="rId3">
              <a:alphaModFix/>
            </a:blip>
            <a:stretch>
              <a:fillRect b="0" l="0" r="0" t="0"/>
            </a:stretch>
          </a:blipFill>
          <a:ln>
            <a:noFill/>
          </a:ln>
        </p:spPr>
      </p:sp>
      <p:sp>
        <p:nvSpPr>
          <p:cNvPr id="191" name="Google Shape;191;p9"/>
          <p:cNvSpPr txBox="1"/>
          <p:nvPr/>
        </p:nvSpPr>
        <p:spPr>
          <a:xfrm>
            <a:off x="13021076" y="240366"/>
            <a:ext cx="6171237" cy="1211398"/>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Clr>
                <a:srgbClr val="000000"/>
              </a:buClr>
              <a:buSzPts val="7133"/>
              <a:buFont typeface="Arial"/>
              <a:buNone/>
            </a:pPr>
            <a:r>
              <a:rPr b="0" i="0" lang="en-US" sz="7133" u="none" cap="none" strike="noStrike">
                <a:solidFill>
                  <a:srgbClr val="000000"/>
                </a:solidFill>
                <a:latin typeface="Dekko"/>
                <a:ea typeface="Dekko"/>
                <a:cs typeface="Dekko"/>
                <a:sym typeface="Dekko"/>
              </a:rPr>
              <a:t>Reading</a:t>
            </a:r>
            <a:endParaRPr b="0" i="0" sz="1400" u="none" cap="none" strike="noStrike">
              <a:solidFill>
                <a:srgbClr val="000000"/>
              </a:solidFill>
              <a:latin typeface="Arial"/>
              <a:ea typeface="Arial"/>
              <a:cs typeface="Arial"/>
              <a:sym typeface="Arial"/>
            </a:endParaRPr>
          </a:p>
        </p:txBody>
      </p:sp>
      <p:sp>
        <p:nvSpPr>
          <p:cNvPr id="192" name="Google Shape;192;p9"/>
          <p:cNvSpPr txBox="1"/>
          <p:nvPr/>
        </p:nvSpPr>
        <p:spPr>
          <a:xfrm>
            <a:off x="1028700" y="2696525"/>
            <a:ext cx="16230600" cy="5823712"/>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3200"/>
              <a:buFont typeface="Arial"/>
              <a:buNone/>
            </a:pPr>
            <a:r>
              <a:rPr b="0" i="0" lang="en-US" sz="3200" u="none" cap="none" strike="noStrike">
                <a:solidFill>
                  <a:srgbClr val="000000"/>
                </a:solidFill>
                <a:latin typeface="Dekko"/>
                <a:ea typeface="Dekko"/>
                <a:cs typeface="Dekko"/>
                <a:sym typeface="Dekko"/>
              </a:rPr>
              <a:t>Alice went after it, never once considering how she would get out again. The rabbit-hole went straight like a tunnel for a long way, and then dipped suddenly down, so suddenly that Alice didn’t have a second to think about stopping herself before she found herself falling down a very deep well. Either the well was very deep, or she fell very slowly, because she had plenty of time as she went down to look around her and wonder what was going to happen next. </a:t>
            </a:r>
            <a:endParaRPr b="0" i="0" sz="14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3200"/>
              <a:buFont typeface="Arial"/>
              <a:buNone/>
            </a:pPr>
            <a:r>
              <a:t/>
            </a:r>
            <a:endParaRPr b="0" i="0" sz="3200" u="none" cap="none" strike="noStrike">
              <a:solidFill>
                <a:srgbClr val="000000"/>
              </a:solidFill>
              <a:latin typeface="Dekko"/>
              <a:ea typeface="Dekko"/>
              <a:cs typeface="Dekko"/>
              <a:sym typeface="Dekko"/>
            </a:endParaRPr>
          </a:p>
          <a:p>
            <a:pPr indent="0" lvl="0" marL="0" marR="0" rtl="0" algn="ctr">
              <a:lnSpc>
                <a:spcPct val="112000"/>
              </a:lnSpc>
              <a:spcBef>
                <a:spcPts val="0"/>
              </a:spcBef>
              <a:spcAft>
                <a:spcPts val="0"/>
              </a:spcAft>
              <a:buClr>
                <a:srgbClr val="000000"/>
              </a:buClr>
              <a:buSzPts val="3200"/>
              <a:buFont typeface="Arial"/>
              <a:buNone/>
            </a:pPr>
            <a:r>
              <a:rPr b="0" i="0" lang="en-US" sz="3200" u="none" cap="none" strike="noStrike">
                <a:solidFill>
                  <a:srgbClr val="000000"/>
                </a:solidFill>
                <a:latin typeface="Dekko"/>
                <a:ea typeface="Dekko"/>
                <a:cs typeface="Dekko"/>
                <a:sym typeface="Dekko"/>
              </a:rPr>
              <a:t>First, she tried to look down and see what was coming towards her, but it was too dark to see anything; then she looked at the sides of the well, and noticed that they were filled with cupboards and book-shelves; she saw maps and pictures hung up. She took down a jar from one of the shelves; it was labelled ‘ORANGE MARMALADE’, but to her great disappointment it was empty: she did not like to drop the jar for fear of killing somebody, so managed to put it into one of the cupboards as she fell past.</a:t>
            </a:r>
            <a:endParaRPr b="0" i="0" sz="1400" u="none" cap="none" strike="noStrike">
              <a:solidFill>
                <a:srgbClr val="000000"/>
              </a:solidFill>
              <a:latin typeface="Arial"/>
              <a:ea typeface="Arial"/>
              <a:cs typeface="Arial"/>
              <a:sym typeface="Arial"/>
            </a:endParaRPr>
          </a:p>
          <a:p>
            <a:pPr indent="0" lvl="0" marL="0" marR="0" rtl="0" algn="ctr">
              <a:lnSpc>
                <a:spcPct val="112000"/>
              </a:lnSpc>
              <a:spcBef>
                <a:spcPts val="0"/>
              </a:spcBef>
              <a:spcAft>
                <a:spcPts val="0"/>
              </a:spcAft>
              <a:buClr>
                <a:srgbClr val="000000"/>
              </a:buClr>
              <a:buSzPts val="3200"/>
              <a:buFont typeface="Arial"/>
              <a:buNone/>
            </a:pPr>
            <a:r>
              <a:t/>
            </a:r>
            <a:endParaRPr b="0" i="0" sz="3200" u="none" cap="none" strike="noStrike">
              <a:solidFill>
                <a:srgbClr val="000000"/>
              </a:solidFill>
              <a:latin typeface="Dekko"/>
              <a:ea typeface="Dekko"/>
              <a:cs typeface="Dekko"/>
              <a:sym typeface="Dekko"/>
            </a:endParaRPr>
          </a:p>
        </p:txBody>
      </p:sp>
      <p:sp>
        <p:nvSpPr>
          <p:cNvPr id="193" name="Google Shape;193;p9"/>
          <p:cNvSpPr txBox="1"/>
          <p:nvPr/>
        </p:nvSpPr>
        <p:spPr>
          <a:xfrm>
            <a:off x="3037542" y="1169754"/>
            <a:ext cx="11186991" cy="1283970"/>
          </a:xfrm>
          <a:prstGeom prst="rect">
            <a:avLst/>
          </a:prstGeom>
          <a:noFill/>
          <a:ln>
            <a:noFill/>
          </a:ln>
        </p:spPr>
        <p:txBody>
          <a:bodyPr anchorCtr="0" anchor="t" bIns="0" lIns="0" spcFirstLastPara="1" rIns="0" wrap="square" tIns="0">
            <a:spAutoFit/>
          </a:bodyPr>
          <a:lstStyle/>
          <a:p>
            <a:pPr indent="0" lvl="0" marL="0" marR="0" rtl="0" algn="ctr">
              <a:lnSpc>
                <a:spcPct val="112000"/>
              </a:lnSpc>
              <a:spcBef>
                <a:spcPts val="0"/>
              </a:spcBef>
              <a:spcAft>
                <a:spcPts val="0"/>
              </a:spcAft>
              <a:buClr>
                <a:srgbClr val="000000"/>
              </a:buClr>
              <a:buSzPts val="4500"/>
              <a:buFont typeface="Arial"/>
              <a:buNone/>
            </a:pPr>
            <a:r>
              <a:rPr b="0" i="0" lang="en-US" sz="4500" u="none" cap="none" strike="noStrike">
                <a:solidFill>
                  <a:srgbClr val="000000"/>
                </a:solidFill>
                <a:latin typeface="Dekko"/>
                <a:ea typeface="Dekko"/>
                <a:cs typeface="Dekko"/>
                <a:sym typeface="Dekko"/>
              </a:rPr>
              <a:t>Let’s </a:t>
            </a:r>
            <a:r>
              <a:rPr b="0" i="0" lang="en-US" sz="4500" u="none" cap="none" strike="noStrike">
                <a:solidFill>
                  <a:srgbClr val="D9402A"/>
                </a:solidFill>
                <a:latin typeface="Dekko"/>
                <a:ea typeface="Dekko"/>
                <a:cs typeface="Dekko"/>
                <a:sym typeface="Dekko"/>
              </a:rPr>
              <a:t>read</a:t>
            </a:r>
            <a:r>
              <a:rPr b="0" i="0" lang="en-US" sz="4500" u="none" cap="none" strike="noStrike">
                <a:solidFill>
                  <a:srgbClr val="000000"/>
                </a:solidFill>
                <a:latin typeface="Dekko"/>
                <a:ea typeface="Dekko"/>
                <a:cs typeface="Dekko"/>
                <a:sym typeface="Dekko"/>
              </a:rPr>
              <a:t> together. </a:t>
            </a:r>
            <a:r>
              <a:rPr b="0" i="0" lang="en-US" sz="4500" u="sng" cap="none" strike="noStrike">
                <a:solidFill>
                  <a:srgbClr val="D9402A"/>
                </a:solidFill>
                <a:latin typeface="Dekko"/>
                <a:ea typeface="Dekko"/>
                <a:cs typeface="Dekko"/>
                <a:sym typeface="Dekko"/>
              </a:rPr>
              <a:t>Underline</a:t>
            </a:r>
            <a:r>
              <a:rPr b="0" i="0" lang="en-US" sz="4500" u="none" cap="none" strike="noStrike">
                <a:solidFill>
                  <a:srgbClr val="000000"/>
                </a:solidFill>
                <a:latin typeface="Dekko"/>
                <a:ea typeface="Dekko"/>
                <a:cs typeface="Dekko"/>
                <a:sym typeface="Dekko"/>
              </a:rPr>
              <a:t> or </a:t>
            </a:r>
            <a:r>
              <a:rPr b="0" i="0" lang="en-US" sz="4500" u="none" cap="none" strike="noStrike">
                <a:solidFill>
                  <a:srgbClr val="D9402A"/>
                </a:solidFill>
                <a:latin typeface="Dekko"/>
                <a:ea typeface="Dekko"/>
                <a:cs typeface="Dekko"/>
                <a:sym typeface="Dekko"/>
              </a:rPr>
              <a:t>highlight</a:t>
            </a:r>
            <a:r>
              <a:rPr b="0" i="0" lang="en-US" sz="4500" u="none" cap="none" strike="noStrike">
                <a:solidFill>
                  <a:srgbClr val="000000"/>
                </a:solidFill>
                <a:latin typeface="Dekko"/>
                <a:ea typeface="Dekko"/>
                <a:cs typeface="Dekko"/>
                <a:sym typeface="Dekko"/>
              </a:rPr>
              <a:t> any </a:t>
            </a:r>
            <a:r>
              <a:rPr b="0" i="0" lang="en-US" sz="4500" u="none" cap="none" strike="noStrike">
                <a:solidFill>
                  <a:srgbClr val="00BF63"/>
                </a:solidFill>
                <a:latin typeface="Dekko"/>
                <a:ea typeface="Dekko"/>
                <a:cs typeface="Dekko"/>
                <a:sym typeface="Dekko"/>
              </a:rPr>
              <a:t>words</a:t>
            </a:r>
            <a:r>
              <a:rPr b="0" i="0" lang="en-US" sz="4500" u="none" cap="none" strike="noStrike">
                <a:solidFill>
                  <a:srgbClr val="000000"/>
                </a:solidFill>
                <a:latin typeface="Dekko"/>
                <a:ea typeface="Dekko"/>
                <a:cs typeface="Dekko"/>
                <a:sym typeface="Dekko"/>
              </a:rPr>
              <a:t> you </a:t>
            </a:r>
            <a:r>
              <a:rPr b="0" i="0" lang="en-US" sz="4500" u="none" cap="none" strike="noStrike">
                <a:solidFill>
                  <a:srgbClr val="506BD7"/>
                </a:solidFill>
                <a:latin typeface="Dekko"/>
                <a:ea typeface="Dekko"/>
                <a:cs typeface="Dekko"/>
                <a:sym typeface="Dekko"/>
              </a:rPr>
              <a:t>don’t understand</a:t>
            </a:r>
            <a:r>
              <a:rPr b="0" i="0" lang="en-US" sz="4500" u="none" cap="none" strike="noStrike">
                <a:solidFill>
                  <a:srgbClr val="000000"/>
                </a:solidFill>
                <a:latin typeface="Dekko"/>
                <a:ea typeface="Dekko"/>
                <a:cs typeface="Dekko"/>
                <a:sym typeface="Dekko"/>
              </a:rPr>
              <a:t>.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219391" y="373716"/>
            <a:ext cx="1864552" cy="2037762"/>
          </a:xfrm>
          <a:custGeom>
            <a:rect b="b" l="l" r="r" t="t"/>
            <a:pathLst>
              <a:path extrusionOk="0" h="2037762" w="1864552">
                <a:moveTo>
                  <a:pt x="0" y="0"/>
                </a:moveTo>
                <a:lnTo>
                  <a:pt x="1864552" y="0"/>
                </a:lnTo>
                <a:lnTo>
                  <a:pt x="1864552" y="2037762"/>
                </a:lnTo>
                <a:lnTo>
                  <a:pt x="0" y="2037762"/>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